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22" r:id="rId3"/>
    <p:sldId id="3024" r:id="rId5"/>
    <p:sldId id="3025" r:id="rId6"/>
    <p:sldId id="524" r:id="rId7"/>
    <p:sldId id="1352" r:id="rId8"/>
    <p:sldId id="3026" r:id="rId9"/>
    <p:sldId id="3047" r:id="rId10"/>
    <p:sldId id="3112" r:id="rId11"/>
    <p:sldId id="3048" r:id="rId12"/>
    <p:sldId id="284" r:id="rId13"/>
    <p:sldId id="3101" r:id="rId14"/>
    <p:sldId id="3074" r:id="rId15"/>
    <p:sldId id="3100" r:id="rId16"/>
    <p:sldId id="3116" r:id="rId17"/>
    <p:sldId id="3010" r:id="rId18"/>
    <p:sldId id="3117" r:id="rId19"/>
    <p:sldId id="262" r:id="rId20"/>
    <p:sldId id="3113" r:id="rId21"/>
    <p:sldId id="3114" r:id="rId22"/>
    <p:sldId id="3115" r:id="rId23"/>
    <p:sldId id="3067" r:id="rId24"/>
    <p:sldId id="3091" r:id="rId25"/>
    <p:sldId id="3023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8E8"/>
    <a:srgbClr val="81EEDB"/>
    <a:srgbClr val="7FEDDA"/>
    <a:srgbClr val="157A65"/>
    <a:srgbClr val="488779"/>
    <a:srgbClr val="8D8988"/>
    <a:srgbClr val="4F887C"/>
    <a:srgbClr val="197E68"/>
    <a:srgbClr val="64A797"/>
    <a:srgbClr val="C03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4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69.wmf"/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79E0C-DDDD-4D09-919E-4504338541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32FD3-C438-4588-9F11-1A204707BC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DA813-6E89-4104-9DBC-D983ED65E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ACECF-13A4-49C3-B819-E09F9EC134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34742" y="52345"/>
            <a:ext cx="5545842" cy="6745671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14:doors dir="vert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5.jpeg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8.jpe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8.jpe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.jpe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8.jpeg"/><Relationship Id="rId2" Type="http://schemas.openxmlformats.org/officeDocument/2006/relationships/image" Target="../media/image55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66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6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4.jpeg"/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9" Type="http://schemas.openxmlformats.org/officeDocument/2006/relationships/notesSlide" Target="../notesSlides/notesSlide17.xml"/><Relationship Id="rId18" Type="http://schemas.openxmlformats.org/officeDocument/2006/relationships/vmlDrawing" Target="../drawings/vmlDrawing3.v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8.jpeg"/><Relationship Id="rId15" Type="http://schemas.openxmlformats.org/officeDocument/2006/relationships/image" Target="../media/image69.wmf"/><Relationship Id="rId14" Type="http://schemas.openxmlformats.org/officeDocument/2006/relationships/oleObject" Target="../embeddings/oleObject9.bin"/><Relationship Id="rId13" Type="http://schemas.openxmlformats.org/officeDocument/2006/relationships/image" Target="../media/image68.wmf"/><Relationship Id="rId12" Type="http://schemas.openxmlformats.org/officeDocument/2006/relationships/oleObject" Target="../embeddings/oleObject8.bin"/><Relationship Id="rId11" Type="http://schemas.openxmlformats.org/officeDocument/2006/relationships/image" Target="../media/image67.wmf"/><Relationship Id="rId10" Type="http://schemas.openxmlformats.org/officeDocument/2006/relationships/oleObject" Target="../embeddings/oleObject7.bin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jpeg"/><Relationship Id="rId8" Type="http://schemas.openxmlformats.org/officeDocument/2006/relationships/image" Target="../media/image14.png"/><Relationship Id="rId7" Type="http://schemas.openxmlformats.org/officeDocument/2006/relationships/image" Target="../media/image12.png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7" Type="http://schemas.openxmlformats.org/officeDocument/2006/relationships/notesSlide" Target="../notesSlides/notesSlide18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81.jpeg"/><Relationship Id="rId14" Type="http://schemas.openxmlformats.org/officeDocument/2006/relationships/image" Target="../media/image80.png"/><Relationship Id="rId13" Type="http://schemas.openxmlformats.org/officeDocument/2006/relationships/image" Target="../media/image8.jpeg"/><Relationship Id="rId12" Type="http://schemas.openxmlformats.org/officeDocument/2006/relationships/image" Target="../media/image79.png"/><Relationship Id="rId11" Type="http://schemas.openxmlformats.org/officeDocument/2006/relationships/image" Target="../media/image78.png"/><Relationship Id="rId10" Type="http://schemas.openxmlformats.org/officeDocument/2006/relationships/image" Target="../media/image77.jpeg"/><Relationship Id="rId1" Type="http://schemas.openxmlformats.org/officeDocument/2006/relationships/image" Target="../media/image70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image" Target="../media/image21.wmf"/><Relationship Id="rId7" Type="http://schemas.openxmlformats.org/officeDocument/2006/relationships/oleObject" Target="../embeddings/oleObject2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5" Type="http://schemas.openxmlformats.org/officeDocument/2006/relationships/notesSlide" Target="../notesSlides/notesSlide8.xml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8.jpeg"/><Relationship Id="rId11" Type="http://schemas.openxmlformats.org/officeDocument/2006/relationships/image" Target="../media/image23.png"/><Relationship Id="rId10" Type="http://schemas.openxmlformats.org/officeDocument/2006/relationships/image" Target="../media/image22.wmf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5" Type="http://schemas.openxmlformats.org/officeDocument/2006/relationships/notesSlide" Target="../notesSlides/notesSlide9.xml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8.jpe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7945171" y="-743498"/>
            <a:ext cx="5101308" cy="5101308"/>
          </a:xfrm>
          <a:prstGeom prst="donu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219452" y="1245389"/>
            <a:ext cx="3399558" cy="3399558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60" name="圆: 空心 59"/>
          <p:cNvSpPr/>
          <p:nvPr/>
        </p:nvSpPr>
        <p:spPr>
          <a:xfrm>
            <a:off x="8598178" y="4448241"/>
            <a:ext cx="1326872" cy="1326872"/>
          </a:xfrm>
          <a:prstGeom prst="donu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62" name="圆: 空心 61"/>
          <p:cNvSpPr/>
          <p:nvPr/>
        </p:nvSpPr>
        <p:spPr>
          <a:xfrm>
            <a:off x="10839449" y="5529537"/>
            <a:ext cx="491151" cy="491151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68935" y="1450975"/>
            <a:ext cx="46672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sym typeface="+mn-ea"/>
              </a:rPr>
              <a:t>2019 </a:t>
            </a:r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大创广角图像拼接与目标检测</a:t>
            </a:r>
            <a:endParaRPr lang="zh-CN" altLang="en-US" sz="4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69934" y="5437985"/>
            <a:ext cx="575866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方正黑体简体" panose="03000509000000000000" pitchFamily="65" charset="-122"/>
              </a:rPr>
              <a:t>成员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黑体简体" panose="03000509000000000000" pitchFamily="65" charset="-122"/>
              </a:rPr>
              <a:t>:</a:t>
            </a:r>
            <a:r>
              <a: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方正黑体简体" panose="03000509000000000000" pitchFamily="65" charset="-122"/>
              </a:rPr>
              <a:t>解仕奥  杜思源  卢飞</a:t>
            </a:r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  <a:ea typeface="方正黑体简体" panose="03000509000000000000" pitchFamily="65" charset="-122"/>
            </a:endParaRPr>
          </a:p>
          <a:p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  <a:ea typeface="方正黑体简体" panose="03000509000000000000" pitchFamily="65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829905" y="4788273"/>
            <a:ext cx="360000" cy="360000"/>
            <a:chOff x="8758647" y="3379013"/>
            <a:chExt cx="360000" cy="360000"/>
          </a:xfrm>
        </p:grpSpPr>
        <p:sp>
          <p:nvSpPr>
            <p:cNvPr id="68" name="椭圆 67"/>
            <p:cNvSpPr/>
            <p:nvPr/>
          </p:nvSpPr>
          <p:spPr>
            <a:xfrm>
              <a:off x="8758647" y="3379013"/>
              <a:ext cx="360000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  <p:sp>
          <p:nvSpPr>
            <p:cNvPr id="69" name="任意多边形 68"/>
            <p:cNvSpPr/>
            <p:nvPr/>
          </p:nvSpPr>
          <p:spPr bwMode="auto">
            <a:xfrm>
              <a:off x="8857665" y="3489736"/>
              <a:ext cx="161366" cy="138662"/>
            </a:xfrm>
            <a:custGeom>
              <a:avLst/>
              <a:gdLst>
                <a:gd name="connsiteX0" fmla="*/ 1131888 w 3463925"/>
                <a:gd name="connsiteY0" fmla="*/ 2093913 h 2976563"/>
                <a:gd name="connsiteX1" fmla="*/ 1109662 w 3463925"/>
                <a:gd name="connsiteY1" fmla="*/ 2094703 h 2976563"/>
                <a:gd name="connsiteX2" fmla="*/ 1089025 w 3463925"/>
                <a:gd name="connsiteY2" fmla="*/ 2097863 h 2976563"/>
                <a:gd name="connsiteX3" fmla="*/ 1070769 w 3463925"/>
                <a:gd name="connsiteY3" fmla="*/ 2103394 h 2976563"/>
                <a:gd name="connsiteX4" fmla="*/ 1052512 w 3463925"/>
                <a:gd name="connsiteY4" fmla="*/ 2109714 h 2976563"/>
                <a:gd name="connsiteX5" fmla="*/ 1035050 w 3463925"/>
                <a:gd name="connsiteY5" fmla="*/ 2117614 h 2976563"/>
                <a:gd name="connsiteX6" fmla="*/ 1018381 w 3463925"/>
                <a:gd name="connsiteY6" fmla="*/ 2127885 h 2976563"/>
                <a:gd name="connsiteX7" fmla="*/ 1003300 w 3463925"/>
                <a:gd name="connsiteY7" fmla="*/ 2138155 h 2976563"/>
                <a:gd name="connsiteX8" fmla="*/ 988219 w 3463925"/>
                <a:gd name="connsiteY8" fmla="*/ 2150006 h 2976563"/>
                <a:gd name="connsiteX9" fmla="*/ 976312 w 3463925"/>
                <a:gd name="connsiteY9" fmla="*/ 2163437 h 2976563"/>
                <a:gd name="connsiteX10" fmla="*/ 963612 w 3463925"/>
                <a:gd name="connsiteY10" fmla="*/ 2177657 h 2976563"/>
                <a:gd name="connsiteX11" fmla="*/ 954088 w 3463925"/>
                <a:gd name="connsiteY11" fmla="*/ 2191878 h 2976563"/>
                <a:gd name="connsiteX12" fmla="*/ 944562 w 3463925"/>
                <a:gd name="connsiteY12" fmla="*/ 2207679 h 2976563"/>
                <a:gd name="connsiteX13" fmla="*/ 937419 w 3463925"/>
                <a:gd name="connsiteY13" fmla="*/ 2223480 h 2976563"/>
                <a:gd name="connsiteX14" fmla="*/ 931069 w 3463925"/>
                <a:gd name="connsiteY14" fmla="*/ 2240071 h 2976563"/>
                <a:gd name="connsiteX15" fmla="*/ 927100 w 3463925"/>
                <a:gd name="connsiteY15" fmla="*/ 2256662 h 2976563"/>
                <a:gd name="connsiteX16" fmla="*/ 923925 w 3463925"/>
                <a:gd name="connsiteY16" fmla="*/ 2273253 h 2976563"/>
                <a:gd name="connsiteX17" fmla="*/ 923925 w 3463925"/>
                <a:gd name="connsiteY17" fmla="*/ 2289843 h 2976563"/>
                <a:gd name="connsiteX18" fmla="*/ 924719 w 3463925"/>
                <a:gd name="connsiteY18" fmla="*/ 2306434 h 2976563"/>
                <a:gd name="connsiteX19" fmla="*/ 927100 w 3463925"/>
                <a:gd name="connsiteY19" fmla="*/ 2322235 h 2976563"/>
                <a:gd name="connsiteX20" fmla="*/ 931862 w 3463925"/>
                <a:gd name="connsiteY20" fmla="*/ 2338036 h 2976563"/>
                <a:gd name="connsiteX21" fmla="*/ 938212 w 3463925"/>
                <a:gd name="connsiteY21" fmla="*/ 2352257 h 2976563"/>
                <a:gd name="connsiteX22" fmla="*/ 946944 w 3463925"/>
                <a:gd name="connsiteY22" fmla="*/ 2365687 h 2976563"/>
                <a:gd name="connsiteX23" fmla="*/ 956469 w 3463925"/>
                <a:gd name="connsiteY23" fmla="*/ 2377538 h 2976563"/>
                <a:gd name="connsiteX24" fmla="*/ 968375 w 3463925"/>
                <a:gd name="connsiteY24" fmla="*/ 2388599 h 2976563"/>
                <a:gd name="connsiteX25" fmla="*/ 980281 w 3463925"/>
                <a:gd name="connsiteY25" fmla="*/ 2398079 h 2976563"/>
                <a:gd name="connsiteX26" fmla="*/ 994569 w 3463925"/>
                <a:gd name="connsiteY26" fmla="*/ 2407560 h 2976563"/>
                <a:gd name="connsiteX27" fmla="*/ 1008856 w 3463925"/>
                <a:gd name="connsiteY27" fmla="*/ 2414670 h 2976563"/>
                <a:gd name="connsiteX28" fmla="*/ 1025525 w 3463925"/>
                <a:gd name="connsiteY28" fmla="*/ 2421780 h 2976563"/>
                <a:gd name="connsiteX29" fmla="*/ 1042988 w 3463925"/>
                <a:gd name="connsiteY29" fmla="*/ 2425731 h 2976563"/>
                <a:gd name="connsiteX30" fmla="*/ 1060450 w 3463925"/>
                <a:gd name="connsiteY30" fmla="*/ 2429681 h 2976563"/>
                <a:gd name="connsiteX31" fmla="*/ 1079500 w 3463925"/>
                <a:gd name="connsiteY31" fmla="*/ 2430471 h 2976563"/>
                <a:gd name="connsiteX32" fmla="*/ 1099344 w 3463925"/>
                <a:gd name="connsiteY32" fmla="*/ 2432051 h 2976563"/>
                <a:gd name="connsiteX33" fmla="*/ 1119188 w 3463925"/>
                <a:gd name="connsiteY33" fmla="*/ 2429681 h 2976563"/>
                <a:gd name="connsiteX34" fmla="*/ 1139031 w 3463925"/>
                <a:gd name="connsiteY34" fmla="*/ 2426521 h 2976563"/>
                <a:gd name="connsiteX35" fmla="*/ 1158875 w 3463925"/>
                <a:gd name="connsiteY35" fmla="*/ 2421780 h 2976563"/>
                <a:gd name="connsiteX36" fmla="*/ 1177131 w 3463925"/>
                <a:gd name="connsiteY36" fmla="*/ 2415460 h 2976563"/>
                <a:gd name="connsiteX37" fmla="*/ 1194594 w 3463925"/>
                <a:gd name="connsiteY37" fmla="*/ 2408350 h 2976563"/>
                <a:gd name="connsiteX38" fmla="*/ 1212056 w 3463925"/>
                <a:gd name="connsiteY38" fmla="*/ 2398869 h 2976563"/>
                <a:gd name="connsiteX39" fmla="*/ 1228725 w 3463925"/>
                <a:gd name="connsiteY39" fmla="*/ 2390179 h 2976563"/>
                <a:gd name="connsiteX40" fmla="*/ 1243806 w 3463925"/>
                <a:gd name="connsiteY40" fmla="*/ 2379118 h 2976563"/>
                <a:gd name="connsiteX41" fmla="*/ 1257300 w 3463925"/>
                <a:gd name="connsiteY41" fmla="*/ 2366478 h 2976563"/>
                <a:gd name="connsiteX42" fmla="*/ 1269206 w 3463925"/>
                <a:gd name="connsiteY42" fmla="*/ 2353047 h 2976563"/>
                <a:gd name="connsiteX43" fmla="*/ 1281112 w 3463925"/>
                <a:gd name="connsiteY43" fmla="*/ 2339616 h 2976563"/>
                <a:gd name="connsiteX44" fmla="*/ 1291431 w 3463925"/>
                <a:gd name="connsiteY44" fmla="*/ 2324605 h 2976563"/>
                <a:gd name="connsiteX45" fmla="*/ 1299369 w 3463925"/>
                <a:gd name="connsiteY45" fmla="*/ 2309594 h 2976563"/>
                <a:gd name="connsiteX46" fmla="*/ 1305719 w 3463925"/>
                <a:gd name="connsiteY46" fmla="*/ 2293794 h 2976563"/>
                <a:gd name="connsiteX47" fmla="*/ 1310481 w 3463925"/>
                <a:gd name="connsiteY47" fmla="*/ 2277993 h 2976563"/>
                <a:gd name="connsiteX48" fmla="*/ 1313656 w 3463925"/>
                <a:gd name="connsiteY48" fmla="*/ 2261402 h 2976563"/>
                <a:gd name="connsiteX49" fmla="*/ 1314450 w 3463925"/>
                <a:gd name="connsiteY49" fmla="*/ 2244811 h 2976563"/>
                <a:gd name="connsiteX50" fmla="*/ 1313656 w 3463925"/>
                <a:gd name="connsiteY50" fmla="*/ 2227430 h 2976563"/>
                <a:gd name="connsiteX51" fmla="*/ 1310481 w 3463925"/>
                <a:gd name="connsiteY51" fmla="*/ 2212419 h 2976563"/>
                <a:gd name="connsiteX52" fmla="*/ 1306512 w 3463925"/>
                <a:gd name="connsiteY52" fmla="*/ 2195828 h 2976563"/>
                <a:gd name="connsiteX53" fmla="*/ 1300162 w 3463925"/>
                <a:gd name="connsiteY53" fmla="*/ 2181608 h 2976563"/>
                <a:gd name="connsiteX54" fmla="*/ 1292225 w 3463925"/>
                <a:gd name="connsiteY54" fmla="*/ 2167387 h 2976563"/>
                <a:gd name="connsiteX55" fmla="*/ 1282700 w 3463925"/>
                <a:gd name="connsiteY55" fmla="*/ 2153956 h 2976563"/>
                <a:gd name="connsiteX56" fmla="*/ 1271588 w 3463925"/>
                <a:gd name="connsiteY56" fmla="*/ 2142896 h 2976563"/>
                <a:gd name="connsiteX57" fmla="*/ 1258094 w 3463925"/>
                <a:gd name="connsiteY57" fmla="*/ 2131835 h 2976563"/>
                <a:gd name="connsiteX58" fmla="*/ 1244600 w 3463925"/>
                <a:gd name="connsiteY58" fmla="*/ 2121564 h 2976563"/>
                <a:gd name="connsiteX59" fmla="*/ 1228725 w 3463925"/>
                <a:gd name="connsiteY59" fmla="*/ 2113664 h 2976563"/>
                <a:gd name="connsiteX60" fmla="*/ 1212056 w 3463925"/>
                <a:gd name="connsiteY60" fmla="*/ 2106554 h 2976563"/>
                <a:gd name="connsiteX61" fmla="*/ 1193800 w 3463925"/>
                <a:gd name="connsiteY61" fmla="*/ 2101023 h 2976563"/>
                <a:gd name="connsiteX62" fmla="*/ 1173956 w 3463925"/>
                <a:gd name="connsiteY62" fmla="*/ 2097073 h 2976563"/>
                <a:gd name="connsiteX63" fmla="*/ 1153319 w 3463925"/>
                <a:gd name="connsiteY63" fmla="*/ 2093913 h 2976563"/>
                <a:gd name="connsiteX64" fmla="*/ 1430769 w 3463925"/>
                <a:gd name="connsiteY64" fmla="*/ 2000250 h 2976563"/>
                <a:gd name="connsiteX65" fmla="*/ 1423588 w 3463925"/>
                <a:gd name="connsiteY65" fmla="*/ 2001040 h 2976563"/>
                <a:gd name="connsiteX66" fmla="*/ 1415609 w 3463925"/>
                <a:gd name="connsiteY66" fmla="*/ 2002619 h 2976563"/>
                <a:gd name="connsiteX67" fmla="*/ 1407630 w 3463925"/>
                <a:gd name="connsiteY67" fmla="*/ 2005778 h 2976563"/>
                <a:gd name="connsiteX68" fmla="*/ 1400449 w 3463925"/>
                <a:gd name="connsiteY68" fmla="*/ 2008937 h 2976563"/>
                <a:gd name="connsiteX69" fmla="*/ 1391672 w 3463925"/>
                <a:gd name="connsiteY69" fmla="*/ 2014466 h 2976563"/>
                <a:gd name="connsiteX70" fmla="*/ 1383693 w 3463925"/>
                <a:gd name="connsiteY70" fmla="*/ 2019204 h 2976563"/>
                <a:gd name="connsiteX71" fmla="*/ 1376512 w 3463925"/>
                <a:gd name="connsiteY71" fmla="*/ 2024733 h 2976563"/>
                <a:gd name="connsiteX72" fmla="*/ 1371724 w 3463925"/>
                <a:gd name="connsiteY72" fmla="*/ 2030261 h 2976563"/>
                <a:gd name="connsiteX73" fmla="*/ 1365341 w 3463925"/>
                <a:gd name="connsiteY73" fmla="*/ 2036579 h 2976563"/>
                <a:gd name="connsiteX74" fmla="*/ 1361351 w 3463925"/>
                <a:gd name="connsiteY74" fmla="*/ 2043687 h 2976563"/>
                <a:gd name="connsiteX75" fmla="*/ 1356564 w 3463925"/>
                <a:gd name="connsiteY75" fmla="*/ 2050795 h 2976563"/>
                <a:gd name="connsiteX76" fmla="*/ 1354170 w 3463925"/>
                <a:gd name="connsiteY76" fmla="*/ 2057903 h 2976563"/>
                <a:gd name="connsiteX77" fmla="*/ 1351777 w 3463925"/>
                <a:gd name="connsiteY77" fmla="*/ 2065011 h 2976563"/>
                <a:gd name="connsiteX78" fmla="*/ 1349383 w 3463925"/>
                <a:gd name="connsiteY78" fmla="*/ 2072119 h 2976563"/>
                <a:gd name="connsiteX79" fmla="*/ 1348585 w 3463925"/>
                <a:gd name="connsiteY79" fmla="*/ 2080806 h 2976563"/>
                <a:gd name="connsiteX80" fmla="*/ 1347787 w 3463925"/>
                <a:gd name="connsiteY80" fmla="*/ 2087914 h 2976563"/>
                <a:gd name="connsiteX81" fmla="*/ 1347787 w 3463925"/>
                <a:gd name="connsiteY81" fmla="*/ 2095022 h 2976563"/>
                <a:gd name="connsiteX82" fmla="*/ 1348585 w 3463925"/>
                <a:gd name="connsiteY82" fmla="*/ 2102919 h 2976563"/>
                <a:gd name="connsiteX83" fmla="*/ 1350979 w 3463925"/>
                <a:gd name="connsiteY83" fmla="*/ 2110027 h 2976563"/>
                <a:gd name="connsiteX84" fmla="*/ 1352574 w 3463925"/>
                <a:gd name="connsiteY84" fmla="*/ 2116345 h 2976563"/>
                <a:gd name="connsiteX85" fmla="*/ 1355766 w 3463925"/>
                <a:gd name="connsiteY85" fmla="*/ 2123453 h 2976563"/>
                <a:gd name="connsiteX86" fmla="*/ 1358958 w 3463925"/>
                <a:gd name="connsiteY86" fmla="*/ 2129771 h 2976563"/>
                <a:gd name="connsiteX87" fmla="*/ 1362947 w 3463925"/>
                <a:gd name="connsiteY87" fmla="*/ 2135300 h 2976563"/>
                <a:gd name="connsiteX88" fmla="*/ 1366937 w 3463925"/>
                <a:gd name="connsiteY88" fmla="*/ 2140828 h 2976563"/>
                <a:gd name="connsiteX89" fmla="*/ 1372522 w 3463925"/>
                <a:gd name="connsiteY89" fmla="*/ 2144777 h 2976563"/>
                <a:gd name="connsiteX90" fmla="*/ 1377310 w 3463925"/>
                <a:gd name="connsiteY90" fmla="*/ 2148726 h 2976563"/>
                <a:gd name="connsiteX91" fmla="*/ 1383693 w 3463925"/>
                <a:gd name="connsiteY91" fmla="*/ 2151885 h 2976563"/>
                <a:gd name="connsiteX92" fmla="*/ 1390076 w 3463925"/>
                <a:gd name="connsiteY92" fmla="*/ 2154254 h 2976563"/>
                <a:gd name="connsiteX93" fmla="*/ 1396459 w 3463925"/>
                <a:gd name="connsiteY93" fmla="*/ 2155833 h 2976563"/>
                <a:gd name="connsiteX94" fmla="*/ 1403640 w 3463925"/>
                <a:gd name="connsiteY94" fmla="*/ 2157413 h 2976563"/>
                <a:gd name="connsiteX95" fmla="*/ 1410822 w 3463925"/>
                <a:gd name="connsiteY95" fmla="*/ 2157413 h 2976563"/>
                <a:gd name="connsiteX96" fmla="*/ 1418003 w 3463925"/>
                <a:gd name="connsiteY96" fmla="*/ 2155833 h 2976563"/>
                <a:gd name="connsiteX97" fmla="*/ 1425184 w 3463925"/>
                <a:gd name="connsiteY97" fmla="*/ 2155044 h 2976563"/>
                <a:gd name="connsiteX98" fmla="*/ 1432365 w 3463925"/>
                <a:gd name="connsiteY98" fmla="*/ 2152674 h 2976563"/>
                <a:gd name="connsiteX99" fmla="*/ 1439546 w 3463925"/>
                <a:gd name="connsiteY99" fmla="*/ 2151095 h 2976563"/>
                <a:gd name="connsiteX100" fmla="*/ 1446727 w 3463925"/>
                <a:gd name="connsiteY100" fmla="*/ 2147936 h 2976563"/>
                <a:gd name="connsiteX101" fmla="*/ 1453908 w 3463925"/>
                <a:gd name="connsiteY101" fmla="*/ 2143987 h 2976563"/>
                <a:gd name="connsiteX102" fmla="*/ 1461090 w 3463925"/>
                <a:gd name="connsiteY102" fmla="*/ 2138459 h 2976563"/>
                <a:gd name="connsiteX103" fmla="*/ 1467473 w 3463925"/>
                <a:gd name="connsiteY103" fmla="*/ 2133720 h 2976563"/>
                <a:gd name="connsiteX104" fmla="*/ 1473058 w 3463925"/>
                <a:gd name="connsiteY104" fmla="*/ 2127402 h 2976563"/>
                <a:gd name="connsiteX105" fmla="*/ 1478644 w 3463925"/>
                <a:gd name="connsiteY105" fmla="*/ 2121084 h 2976563"/>
                <a:gd name="connsiteX106" fmla="*/ 1483431 w 3463925"/>
                <a:gd name="connsiteY106" fmla="*/ 2113976 h 2976563"/>
                <a:gd name="connsiteX107" fmla="*/ 1488218 w 3463925"/>
                <a:gd name="connsiteY107" fmla="*/ 2106868 h 2976563"/>
                <a:gd name="connsiteX108" fmla="*/ 1490612 w 3463925"/>
                <a:gd name="connsiteY108" fmla="*/ 2099760 h 2976563"/>
                <a:gd name="connsiteX109" fmla="*/ 1493804 w 3463925"/>
                <a:gd name="connsiteY109" fmla="*/ 2092652 h 2976563"/>
                <a:gd name="connsiteX110" fmla="*/ 1496995 w 3463925"/>
                <a:gd name="connsiteY110" fmla="*/ 2085544 h 2976563"/>
                <a:gd name="connsiteX111" fmla="*/ 1497793 w 3463925"/>
                <a:gd name="connsiteY111" fmla="*/ 2078437 h 2976563"/>
                <a:gd name="connsiteX112" fmla="*/ 1499389 w 3463925"/>
                <a:gd name="connsiteY112" fmla="*/ 2070539 h 2976563"/>
                <a:gd name="connsiteX113" fmla="*/ 1500187 w 3463925"/>
                <a:gd name="connsiteY113" fmla="*/ 2063431 h 2976563"/>
                <a:gd name="connsiteX114" fmla="*/ 1499389 w 3463925"/>
                <a:gd name="connsiteY114" fmla="*/ 2056323 h 2976563"/>
                <a:gd name="connsiteX115" fmla="*/ 1497793 w 3463925"/>
                <a:gd name="connsiteY115" fmla="*/ 2049215 h 2976563"/>
                <a:gd name="connsiteX116" fmla="*/ 1496995 w 3463925"/>
                <a:gd name="connsiteY116" fmla="*/ 2042107 h 2976563"/>
                <a:gd name="connsiteX117" fmla="*/ 1493804 w 3463925"/>
                <a:gd name="connsiteY117" fmla="*/ 2035789 h 2976563"/>
                <a:gd name="connsiteX118" fmla="*/ 1490612 w 3463925"/>
                <a:gd name="connsiteY118" fmla="*/ 2028681 h 2976563"/>
                <a:gd name="connsiteX119" fmla="*/ 1486623 w 3463925"/>
                <a:gd name="connsiteY119" fmla="*/ 2023153 h 2976563"/>
                <a:gd name="connsiteX120" fmla="*/ 1482633 w 3463925"/>
                <a:gd name="connsiteY120" fmla="*/ 2018415 h 2976563"/>
                <a:gd name="connsiteX121" fmla="*/ 1477846 w 3463925"/>
                <a:gd name="connsiteY121" fmla="*/ 2012886 h 2976563"/>
                <a:gd name="connsiteX122" fmla="*/ 1472260 w 3463925"/>
                <a:gd name="connsiteY122" fmla="*/ 2008937 h 2976563"/>
                <a:gd name="connsiteX123" fmla="*/ 1465877 w 3463925"/>
                <a:gd name="connsiteY123" fmla="*/ 2005778 h 2976563"/>
                <a:gd name="connsiteX124" fmla="*/ 1460292 w 3463925"/>
                <a:gd name="connsiteY124" fmla="*/ 2004199 h 2976563"/>
                <a:gd name="connsiteX125" fmla="*/ 1453111 w 3463925"/>
                <a:gd name="connsiteY125" fmla="*/ 2001830 h 2976563"/>
                <a:gd name="connsiteX126" fmla="*/ 1446727 w 3463925"/>
                <a:gd name="connsiteY126" fmla="*/ 2000250 h 2976563"/>
                <a:gd name="connsiteX127" fmla="*/ 1439546 w 3463925"/>
                <a:gd name="connsiteY127" fmla="*/ 2000250 h 2976563"/>
                <a:gd name="connsiteX128" fmla="*/ 1342170 w 3463925"/>
                <a:gd name="connsiteY128" fmla="*/ 1662113 h 2976563"/>
                <a:gd name="connsiteX129" fmla="*/ 1368326 w 3463925"/>
                <a:gd name="connsiteY129" fmla="*/ 1662113 h 2976563"/>
                <a:gd name="connsiteX130" fmla="*/ 1391311 w 3463925"/>
                <a:gd name="connsiteY130" fmla="*/ 1662908 h 2976563"/>
                <a:gd name="connsiteX131" fmla="*/ 1415090 w 3463925"/>
                <a:gd name="connsiteY131" fmla="*/ 1663703 h 2976563"/>
                <a:gd name="connsiteX132" fmla="*/ 1438075 w 3463925"/>
                <a:gd name="connsiteY132" fmla="*/ 1666088 h 2976563"/>
                <a:gd name="connsiteX133" fmla="*/ 1460268 w 3463925"/>
                <a:gd name="connsiteY133" fmla="*/ 1669268 h 2976563"/>
                <a:gd name="connsiteX134" fmla="*/ 1481668 w 3463925"/>
                <a:gd name="connsiteY134" fmla="*/ 1673244 h 2976563"/>
                <a:gd name="connsiteX135" fmla="*/ 1502276 w 3463925"/>
                <a:gd name="connsiteY135" fmla="*/ 1678014 h 2976563"/>
                <a:gd name="connsiteX136" fmla="*/ 1522884 w 3463925"/>
                <a:gd name="connsiteY136" fmla="*/ 1683579 h 2976563"/>
                <a:gd name="connsiteX137" fmla="*/ 1541907 w 3463925"/>
                <a:gd name="connsiteY137" fmla="*/ 1688350 h 2976563"/>
                <a:gd name="connsiteX138" fmla="*/ 1560929 w 3463925"/>
                <a:gd name="connsiteY138" fmla="*/ 1695505 h 2976563"/>
                <a:gd name="connsiteX139" fmla="*/ 1579159 w 3463925"/>
                <a:gd name="connsiteY139" fmla="*/ 1702661 h 2976563"/>
                <a:gd name="connsiteX140" fmla="*/ 1596596 w 3463925"/>
                <a:gd name="connsiteY140" fmla="*/ 1709816 h 2976563"/>
                <a:gd name="connsiteX141" fmla="*/ 1612449 w 3463925"/>
                <a:gd name="connsiteY141" fmla="*/ 1718562 h 2976563"/>
                <a:gd name="connsiteX142" fmla="*/ 1629093 w 3463925"/>
                <a:gd name="connsiteY142" fmla="*/ 1727307 h 2976563"/>
                <a:gd name="connsiteX143" fmla="*/ 1645738 w 3463925"/>
                <a:gd name="connsiteY143" fmla="*/ 1736848 h 2976563"/>
                <a:gd name="connsiteX144" fmla="*/ 1660005 w 3463925"/>
                <a:gd name="connsiteY144" fmla="*/ 1747184 h 2976563"/>
                <a:gd name="connsiteX145" fmla="*/ 1674272 w 3463925"/>
                <a:gd name="connsiteY145" fmla="*/ 1757519 h 2976563"/>
                <a:gd name="connsiteX146" fmla="*/ 1688539 w 3463925"/>
                <a:gd name="connsiteY146" fmla="*/ 1768650 h 2976563"/>
                <a:gd name="connsiteX147" fmla="*/ 1702013 w 3463925"/>
                <a:gd name="connsiteY147" fmla="*/ 1779781 h 2976563"/>
                <a:gd name="connsiteX148" fmla="*/ 1713902 w 3463925"/>
                <a:gd name="connsiteY148" fmla="*/ 1792501 h 2976563"/>
                <a:gd name="connsiteX149" fmla="*/ 1726584 w 3463925"/>
                <a:gd name="connsiteY149" fmla="*/ 1804427 h 2976563"/>
                <a:gd name="connsiteX150" fmla="*/ 1737680 w 3463925"/>
                <a:gd name="connsiteY150" fmla="*/ 1817148 h 2976563"/>
                <a:gd name="connsiteX151" fmla="*/ 1748777 w 3463925"/>
                <a:gd name="connsiteY151" fmla="*/ 1829869 h 2976563"/>
                <a:gd name="connsiteX152" fmla="*/ 1759081 w 3463925"/>
                <a:gd name="connsiteY152" fmla="*/ 1843385 h 2976563"/>
                <a:gd name="connsiteX153" fmla="*/ 1768592 w 3463925"/>
                <a:gd name="connsiteY153" fmla="*/ 1856901 h 2976563"/>
                <a:gd name="connsiteX154" fmla="*/ 1777311 w 3463925"/>
                <a:gd name="connsiteY154" fmla="*/ 1871212 h 2976563"/>
                <a:gd name="connsiteX155" fmla="*/ 1786030 w 3463925"/>
                <a:gd name="connsiteY155" fmla="*/ 1885523 h 2976563"/>
                <a:gd name="connsiteX156" fmla="*/ 1801882 w 3463925"/>
                <a:gd name="connsiteY156" fmla="*/ 1914144 h 2976563"/>
                <a:gd name="connsiteX157" fmla="*/ 1814563 w 3463925"/>
                <a:gd name="connsiteY157" fmla="*/ 1945151 h 2976563"/>
                <a:gd name="connsiteX158" fmla="*/ 1825660 w 3463925"/>
                <a:gd name="connsiteY158" fmla="*/ 1976158 h 2976563"/>
                <a:gd name="connsiteX159" fmla="*/ 1835171 w 3463925"/>
                <a:gd name="connsiteY159" fmla="*/ 2007165 h 2976563"/>
                <a:gd name="connsiteX160" fmla="*/ 1842304 w 3463925"/>
                <a:gd name="connsiteY160" fmla="*/ 2038967 h 2976563"/>
                <a:gd name="connsiteX161" fmla="*/ 1846268 w 3463925"/>
                <a:gd name="connsiteY161" fmla="*/ 2070770 h 2976563"/>
                <a:gd name="connsiteX162" fmla="*/ 1849438 w 3463925"/>
                <a:gd name="connsiteY162" fmla="*/ 2102572 h 2976563"/>
                <a:gd name="connsiteX163" fmla="*/ 1849438 w 3463925"/>
                <a:gd name="connsiteY163" fmla="*/ 2134374 h 2976563"/>
                <a:gd name="connsiteX164" fmla="*/ 1848645 w 3463925"/>
                <a:gd name="connsiteY164" fmla="*/ 2166176 h 2976563"/>
                <a:gd name="connsiteX165" fmla="*/ 1845475 w 3463925"/>
                <a:gd name="connsiteY165" fmla="*/ 2197183 h 2976563"/>
                <a:gd name="connsiteX166" fmla="*/ 1839927 w 3463925"/>
                <a:gd name="connsiteY166" fmla="*/ 2226600 h 2976563"/>
                <a:gd name="connsiteX167" fmla="*/ 1832793 w 3463925"/>
                <a:gd name="connsiteY167" fmla="*/ 2256812 h 2976563"/>
                <a:gd name="connsiteX168" fmla="*/ 1824867 w 3463925"/>
                <a:gd name="connsiteY168" fmla="*/ 2285434 h 2976563"/>
                <a:gd name="connsiteX169" fmla="*/ 1813771 w 3463925"/>
                <a:gd name="connsiteY169" fmla="*/ 2311670 h 2976563"/>
                <a:gd name="connsiteX170" fmla="*/ 1801089 w 3463925"/>
                <a:gd name="connsiteY170" fmla="*/ 2337907 h 2976563"/>
                <a:gd name="connsiteX171" fmla="*/ 1787615 w 3463925"/>
                <a:gd name="connsiteY171" fmla="*/ 2360963 h 2976563"/>
                <a:gd name="connsiteX172" fmla="*/ 1771763 w 3463925"/>
                <a:gd name="connsiteY172" fmla="*/ 2384020 h 2976563"/>
                <a:gd name="connsiteX173" fmla="*/ 1755118 w 3463925"/>
                <a:gd name="connsiteY173" fmla="*/ 2405486 h 2976563"/>
                <a:gd name="connsiteX174" fmla="*/ 1736888 w 3463925"/>
                <a:gd name="connsiteY174" fmla="*/ 2424568 h 2976563"/>
                <a:gd name="connsiteX175" fmla="*/ 1717073 w 3463925"/>
                <a:gd name="connsiteY175" fmla="*/ 2444444 h 2976563"/>
                <a:gd name="connsiteX176" fmla="*/ 1698050 w 3463925"/>
                <a:gd name="connsiteY176" fmla="*/ 2463525 h 2976563"/>
                <a:gd name="connsiteX177" fmla="*/ 1677442 w 3463925"/>
                <a:gd name="connsiteY177" fmla="*/ 2481016 h 2976563"/>
                <a:gd name="connsiteX178" fmla="*/ 1656042 w 3463925"/>
                <a:gd name="connsiteY178" fmla="*/ 2498507 h 2976563"/>
                <a:gd name="connsiteX179" fmla="*/ 1633056 w 3463925"/>
                <a:gd name="connsiteY179" fmla="*/ 2515203 h 2976563"/>
                <a:gd name="connsiteX180" fmla="*/ 1610071 w 3463925"/>
                <a:gd name="connsiteY180" fmla="*/ 2530309 h 2976563"/>
                <a:gd name="connsiteX181" fmla="*/ 1586293 w 3463925"/>
                <a:gd name="connsiteY181" fmla="*/ 2544620 h 2976563"/>
                <a:gd name="connsiteX182" fmla="*/ 1561722 w 3463925"/>
                <a:gd name="connsiteY182" fmla="*/ 2558136 h 2976563"/>
                <a:gd name="connsiteX183" fmla="*/ 1536358 w 3463925"/>
                <a:gd name="connsiteY183" fmla="*/ 2570857 h 2976563"/>
                <a:gd name="connsiteX184" fmla="*/ 1510202 w 3463925"/>
                <a:gd name="connsiteY184" fmla="*/ 2581988 h 2976563"/>
                <a:gd name="connsiteX185" fmla="*/ 1484046 w 3463925"/>
                <a:gd name="connsiteY185" fmla="*/ 2592323 h 2976563"/>
                <a:gd name="connsiteX186" fmla="*/ 1456305 w 3463925"/>
                <a:gd name="connsiteY186" fmla="*/ 2601864 h 2976563"/>
                <a:gd name="connsiteX187" fmla="*/ 1428564 w 3463925"/>
                <a:gd name="connsiteY187" fmla="*/ 2609815 h 2976563"/>
                <a:gd name="connsiteX188" fmla="*/ 1400823 w 3463925"/>
                <a:gd name="connsiteY188" fmla="*/ 2616175 h 2976563"/>
                <a:gd name="connsiteX189" fmla="*/ 1372289 w 3463925"/>
                <a:gd name="connsiteY189" fmla="*/ 2621740 h 2976563"/>
                <a:gd name="connsiteX190" fmla="*/ 1342170 w 3463925"/>
                <a:gd name="connsiteY190" fmla="*/ 2626511 h 2976563"/>
                <a:gd name="connsiteX191" fmla="*/ 1313636 w 3463925"/>
                <a:gd name="connsiteY191" fmla="*/ 2628896 h 2976563"/>
                <a:gd name="connsiteX192" fmla="*/ 1282724 w 3463925"/>
                <a:gd name="connsiteY192" fmla="*/ 2631281 h 2976563"/>
                <a:gd name="connsiteX193" fmla="*/ 1253398 w 3463925"/>
                <a:gd name="connsiteY193" fmla="*/ 2632076 h 2976563"/>
                <a:gd name="connsiteX194" fmla="*/ 1222486 w 3463925"/>
                <a:gd name="connsiteY194" fmla="*/ 2631281 h 2976563"/>
                <a:gd name="connsiteX195" fmla="*/ 1192367 w 3463925"/>
                <a:gd name="connsiteY195" fmla="*/ 2628101 h 2976563"/>
                <a:gd name="connsiteX196" fmla="*/ 1161455 w 3463925"/>
                <a:gd name="connsiteY196" fmla="*/ 2624921 h 2976563"/>
                <a:gd name="connsiteX197" fmla="*/ 1129751 w 3463925"/>
                <a:gd name="connsiteY197" fmla="*/ 2620150 h 2976563"/>
                <a:gd name="connsiteX198" fmla="*/ 1098047 w 3463925"/>
                <a:gd name="connsiteY198" fmla="*/ 2612995 h 2976563"/>
                <a:gd name="connsiteX199" fmla="*/ 1066343 w 3463925"/>
                <a:gd name="connsiteY199" fmla="*/ 2604249 h 2976563"/>
                <a:gd name="connsiteX200" fmla="*/ 1035431 w 3463925"/>
                <a:gd name="connsiteY200" fmla="*/ 2595504 h 2976563"/>
                <a:gd name="connsiteX201" fmla="*/ 1002934 w 3463925"/>
                <a:gd name="connsiteY201" fmla="*/ 2584373 h 2976563"/>
                <a:gd name="connsiteX202" fmla="*/ 971230 w 3463925"/>
                <a:gd name="connsiteY202" fmla="*/ 2570857 h 2976563"/>
                <a:gd name="connsiteX203" fmla="*/ 938733 w 3463925"/>
                <a:gd name="connsiteY203" fmla="*/ 2556546 h 2976563"/>
                <a:gd name="connsiteX204" fmla="*/ 907029 w 3463925"/>
                <a:gd name="connsiteY204" fmla="*/ 2539850 h 2976563"/>
                <a:gd name="connsiteX205" fmla="*/ 892762 w 3463925"/>
                <a:gd name="connsiteY205" fmla="*/ 2530309 h 2976563"/>
                <a:gd name="connsiteX206" fmla="*/ 880080 w 3463925"/>
                <a:gd name="connsiteY206" fmla="*/ 2522359 h 2976563"/>
                <a:gd name="connsiteX207" fmla="*/ 866606 w 3463925"/>
                <a:gd name="connsiteY207" fmla="*/ 2512818 h 2976563"/>
                <a:gd name="connsiteX208" fmla="*/ 855509 w 3463925"/>
                <a:gd name="connsiteY208" fmla="*/ 2503278 h 2976563"/>
                <a:gd name="connsiteX209" fmla="*/ 843620 w 3463925"/>
                <a:gd name="connsiteY209" fmla="*/ 2493737 h 2976563"/>
                <a:gd name="connsiteX210" fmla="*/ 833316 w 3463925"/>
                <a:gd name="connsiteY210" fmla="*/ 2483401 h 2976563"/>
                <a:gd name="connsiteX211" fmla="*/ 824598 w 3463925"/>
                <a:gd name="connsiteY211" fmla="*/ 2472271 h 2976563"/>
                <a:gd name="connsiteX212" fmla="*/ 815086 w 3463925"/>
                <a:gd name="connsiteY212" fmla="*/ 2461935 h 2976563"/>
                <a:gd name="connsiteX213" fmla="*/ 807160 w 3463925"/>
                <a:gd name="connsiteY213" fmla="*/ 2451599 h 2976563"/>
                <a:gd name="connsiteX214" fmla="*/ 800027 w 3463925"/>
                <a:gd name="connsiteY214" fmla="*/ 2440469 h 2976563"/>
                <a:gd name="connsiteX215" fmla="*/ 787345 w 3463925"/>
                <a:gd name="connsiteY215" fmla="*/ 2419002 h 2976563"/>
                <a:gd name="connsiteX216" fmla="*/ 777041 w 3463925"/>
                <a:gd name="connsiteY216" fmla="*/ 2396741 h 2976563"/>
                <a:gd name="connsiteX217" fmla="*/ 769115 w 3463925"/>
                <a:gd name="connsiteY217" fmla="*/ 2376864 h 2976563"/>
                <a:gd name="connsiteX218" fmla="*/ 762774 w 3463925"/>
                <a:gd name="connsiteY218" fmla="*/ 2356988 h 2976563"/>
                <a:gd name="connsiteX219" fmla="*/ 758811 w 3463925"/>
                <a:gd name="connsiteY219" fmla="*/ 2338702 h 2976563"/>
                <a:gd name="connsiteX220" fmla="*/ 755641 w 3463925"/>
                <a:gd name="connsiteY220" fmla="*/ 2322006 h 2976563"/>
                <a:gd name="connsiteX221" fmla="*/ 754056 w 3463925"/>
                <a:gd name="connsiteY221" fmla="*/ 2307695 h 2976563"/>
                <a:gd name="connsiteX222" fmla="*/ 752470 w 3463925"/>
                <a:gd name="connsiteY222" fmla="*/ 2287024 h 2976563"/>
                <a:gd name="connsiteX223" fmla="*/ 752470 w 3463925"/>
                <a:gd name="connsiteY223" fmla="*/ 2279073 h 2976563"/>
                <a:gd name="connsiteX224" fmla="*/ 751678 w 3463925"/>
                <a:gd name="connsiteY224" fmla="*/ 2272713 h 2976563"/>
                <a:gd name="connsiteX225" fmla="*/ 750885 w 3463925"/>
                <a:gd name="connsiteY225" fmla="*/ 2256812 h 2976563"/>
                <a:gd name="connsiteX226" fmla="*/ 749300 w 3463925"/>
                <a:gd name="connsiteY226" fmla="*/ 2228985 h 2976563"/>
                <a:gd name="connsiteX227" fmla="*/ 750885 w 3463925"/>
                <a:gd name="connsiteY227" fmla="*/ 2194003 h 2976563"/>
                <a:gd name="connsiteX228" fmla="*/ 752470 w 3463925"/>
                <a:gd name="connsiteY228" fmla="*/ 2173331 h 2976563"/>
                <a:gd name="connsiteX229" fmla="*/ 754848 w 3463925"/>
                <a:gd name="connsiteY229" fmla="*/ 2151865 h 2976563"/>
                <a:gd name="connsiteX230" fmla="*/ 758019 w 3463925"/>
                <a:gd name="connsiteY230" fmla="*/ 2128013 h 2976563"/>
                <a:gd name="connsiteX231" fmla="*/ 761982 w 3463925"/>
                <a:gd name="connsiteY231" fmla="*/ 2103367 h 2976563"/>
                <a:gd name="connsiteX232" fmla="*/ 766737 w 3463925"/>
                <a:gd name="connsiteY232" fmla="*/ 2078720 h 2976563"/>
                <a:gd name="connsiteX233" fmla="*/ 773078 w 3463925"/>
                <a:gd name="connsiteY233" fmla="*/ 2051688 h 2976563"/>
                <a:gd name="connsiteX234" fmla="*/ 781797 w 3463925"/>
                <a:gd name="connsiteY234" fmla="*/ 2026247 h 2976563"/>
                <a:gd name="connsiteX235" fmla="*/ 791308 w 3463925"/>
                <a:gd name="connsiteY235" fmla="*/ 1998420 h 2976563"/>
                <a:gd name="connsiteX236" fmla="*/ 803197 w 3463925"/>
                <a:gd name="connsiteY236" fmla="*/ 1972183 h 2976563"/>
                <a:gd name="connsiteX237" fmla="*/ 815086 w 3463925"/>
                <a:gd name="connsiteY237" fmla="*/ 1944356 h 2976563"/>
                <a:gd name="connsiteX238" fmla="*/ 830938 w 3463925"/>
                <a:gd name="connsiteY238" fmla="*/ 1917325 h 2976563"/>
                <a:gd name="connsiteX239" fmla="*/ 847583 w 3463925"/>
                <a:gd name="connsiteY239" fmla="*/ 1891088 h 2976563"/>
                <a:gd name="connsiteX240" fmla="*/ 867398 w 3463925"/>
                <a:gd name="connsiteY240" fmla="*/ 1864851 h 2976563"/>
                <a:gd name="connsiteX241" fmla="*/ 888799 w 3463925"/>
                <a:gd name="connsiteY241" fmla="*/ 1839410 h 2976563"/>
                <a:gd name="connsiteX242" fmla="*/ 901480 w 3463925"/>
                <a:gd name="connsiteY242" fmla="*/ 1827484 h 2976563"/>
                <a:gd name="connsiteX243" fmla="*/ 913370 w 3463925"/>
                <a:gd name="connsiteY243" fmla="*/ 1814763 h 2976563"/>
                <a:gd name="connsiteX244" fmla="*/ 926844 w 3463925"/>
                <a:gd name="connsiteY244" fmla="*/ 1803632 h 2976563"/>
                <a:gd name="connsiteX245" fmla="*/ 940318 w 3463925"/>
                <a:gd name="connsiteY245" fmla="*/ 1790911 h 2976563"/>
                <a:gd name="connsiteX246" fmla="*/ 954585 w 3463925"/>
                <a:gd name="connsiteY246" fmla="*/ 1780576 h 2976563"/>
                <a:gd name="connsiteX247" fmla="*/ 969645 w 3463925"/>
                <a:gd name="connsiteY247" fmla="*/ 1769445 h 2976563"/>
                <a:gd name="connsiteX248" fmla="*/ 985497 w 3463925"/>
                <a:gd name="connsiteY248" fmla="*/ 1759109 h 2976563"/>
                <a:gd name="connsiteX249" fmla="*/ 1002934 w 3463925"/>
                <a:gd name="connsiteY249" fmla="*/ 1748774 h 2976563"/>
                <a:gd name="connsiteX250" fmla="*/ 1020371 w 3463925"/>
                <a:gd name="connsiteY250" fmla="*/ 1740028 h 2976563"/>
                <a:gd name="connsiteX251" fmla="*/ 1037016 w 3463925"/>
                <a:gd name="connsiteY251" fmla="*/ 1730487 h 2976563"/>
                <a:gd name="connsiteX252" fmla="*/ 1056831 w 3463925"/>
                <a:gd name="connsiteY252" fmla="*/ 1721742 h 2976563"/>
                <a:gd name="connsiteX253" fmla="*/ 1076647 w 3463925"/>
                <a:gd name="connsiteY253" fmla="*/ 1712996 h 2976563"/>
                <a:gd name="connsiteX254" fmla="*/ 1096462 w 3463925"/>
                <a:gd name="connsiteY254" fmla="*/ 1705046 h 2976563"/>
                <a:gd name="connsiteX255" fmla="*/ 1118655 w 3463925"/>
                <a:gd name="connsiteY255" fmla="*/ 1697890 h 2976563"/>
                <a:gd name="connsiteX256" fmla="*/ 1140848 w 3463925"/>
                <a:gd name="connsiteY256" fmla="*/ 1691530 h 2976563"/>
                <a:gd name="connsiteX257" fmla="*/ 1163041 w 3463925"/>
                <a:gd name="connsiteY257" fmla="*/ 1685169 h 2976563"/>
                <a:gd name="connsiteX258" fmla="*/ 1186819 w 3463925"/>
                <a:gd name="connsiteY258" fmla="*/ 1680399 h 2976563"/>
                <a:gd name="connsiteX259" fmla="*/ 1212182 w 3463925"/>
                <a:gd name="connsiteY259" fmla="*/ 1674834 h 2976563"/>
                <a:gd name="connsiteX260" fmla="*/ 1238338 w 3463925"/>
                <a:gd name="connsiteY260" fmla="*/ 1670859 h 2976563"/>
                <a:gd name="connsiteX261" fmla="*/ 1264494 w 3463925"/>
                <a:gd name="connsiteY261" fmla="*/ 1666883 h 2976563"/>
                <a:gd name="connsiteX262" fmla="*/ 1291443 w 3463925"/>
                <a:gd name="connsiteY262" fmla="*/ 1664498 h 2976563"/>
                <a:gd name="connsiteX263" fmla="*/ 1317599 w 3463925"/>
                <a:gd name="connsiteY263" fmla="*/ 1662908 h 2976563"/>
                <a:gd name="connsiteX264" fmla="*/ 1432302 w 3463925"/>
                <a:gd name="connsiteY264" fmla="*/ 1412875 h 2976563"/>
                <a:gd name="connsiteX265" fmla="*/ 1379141 w 3463925"/>
                <a:gd name="connsiteY265" fmla="*/ 1415255 h 2976563"/>
                <a:gd name="connsiteX266" fmla="*/ 1325980 w 3463925"/>
                <a:gd name="connsiteY266" fmla="*/ 1418428 h 2976563"/>
                <a:gd name="connsiteX267" fmla="*/ 1272819 w 3463925"/>
                <a:gd name="connsiteY267" fmla="*/ 1423188 h 2976563"/>
                <a:gd name="connsiteX268" fmla="*/ 1220451 w 3463925"/>
                <a:gd name="connsiteY268" fmla="*/ 1429534 h 2976563"/>
                <a:gd name="connsiteX269" fmla="*/ 1168877 w 3463925"/>
                <a:gd name="connsiteY269" fmla="*/ 1437467 h 2976563"/>
                <a:gd name="connsiteX270" fmla="*/ 1118890 w 3463925"/>
                <a:gd name="connsiteY270" fmla="*/ 1447780 h 2976563"/>
                <a:gd name="connsiteX271" fmla="*/ 1068903 w 3463925"/>
                <a:gd name="connsiteY271" fmla="*/ 1458093 h 2976563"/>
                <a:gd name="connsiteX272" fmla="*/ 1020502 w 3463925"/>
                <a:gd name="connsiteY272" fmla="*/ 1470785 h 2976563"/>
                <a:gd name="connsiteX273" fmla="*/ 972895 w 3463925"/>
                <a:gd name="connsiteY273" fmla="*/ 1485065 h 2976563"/>
                <a:gd name="connsiteX274" fmla="*/ 926875 w 3463925"/>
                <a:gd name="connsiteY274" fmla="*/ 1500137 h 2976563"/>
                <a:gd name="connsiteX275" fmla="*/ 881649 w 3463925"/>
                <a:gd name="connsiteY275" fmla="*/ 1516796 h 2976563"/>
                <a:gd name="connsiteX276" fmla="*/ 838009 w 3463925"/>
                <a:gd name="connsiteY276" fmla="*/ 1534249 h 2976563"/>
                <a:gd name="connsiteX277" fmla="*/ 795956 w 3463925"/>
                <a:gd name="connsiteY277" fmla="*/ 1553288 h 2976563"/>
                <a:gd name="connsiteX278" fmla="*/ 754697 w 3463925"/>
                <a:gd name="connsiteY278" fmla="*/ 1573120 h 2976563"/>
                <a:gd name="connsiteX279" fmla="*/ 715818 w 3463925"/>
                <a:gd name="connsiteY279" fmla="*/ 1594539 h 2976563"/>
                <a:gd name="connsiteX280" fmla="*/ 677733 w 3463925"/>
                <a:gd name="connsiteY280" fmla="*/ 1616751 h 2976563"/>
                <a:gd name="connsiteX281" fmla="*/ 642028 w 3463925"/>
                <a:gd name="connsiteY281" fmla="*/ 1640549 h 2976563"/>
                <a:gd name="connsiteX282" fmla="*/ 607116 w 3463925"/>
                <a:gd name="connsiteY282" fmla="*/ 1665141 h 2976563"/>
                <a:gd name="connsiteX283" fmla="*/ 574584 w 3463925"/>
                <a:gd name="connsiteY283" fmla="*/ 1690527 h 2976563"/>
                <a:gd name="connsiteX284" fmla="*/ 543640 w 3463925"/>
                <a:gd name="connsiteY284" fmla="*/ 1717499 h 2976563"/>
                <a:gd name="connsiteX285" fmla="*/ 515076 w 3463925"/>
                <a:gd name="connsiteY285" fmla="*/ 1745264 h 2976563"/>
                <a:gd name="connsiteX286" fmla="*/ 487305 w 3463925"/>
                <a:gd name="connsiteY286" fmla="*/ 1773822 h 2976563"/>
                <a:gd name="connsiteX287" fmla="*/ 462708 w 3463925"/>
                <a:gd name="connsiteY287" fmla="*/ 1803967 h 2976563"/>
                <a:gd name="connsiteX288" fmla="*/ 438905 w 3463925"/>
                <a:gd name="connsiteY288" fmla="*/ 1833319 h 2976563"/>
                <a:gd name="connsiteX289" fmla="*/ 419069 w 3463925"/>
                <a:gd name="connsiteY289" fmla="*/ 1864257 h 2976563"/>
                <a:gd name="connsiteX290" fmla="*/ 400026 w 3463925"/>
                <a:gd name="connsiteY290" fmla="*/ 1895989 h 2976563"/>
                <a:gd name="connsiteX291" fmla="*/ 384157 w 3463925"/>
                <a:gd name="connsiteY291" fmla="*/ 1928514 h 2976563"/>
                <a:gd name="connsiteX292" fmla="*/ 369875 w 3463925"/>
                <a:gd name="connsiteY292" fmla="*/ 1961039 h 2976563"/>
                <a:gd name="connsiteX293" fmla="*/ 363527 w 3463925"/>
                <a:gd name="connsiteY293" fmla="*/ 1977698 h 2976563"/>
                <a:gd name="connsiteX294" fmla="*/ 357973 w 3463925"/>
                <a:gd name="connsiteY294" fmla="*/ 1995150 h 2976563"/>
                <a:gd name="connsiteX295" fmla="*/ 353212 w 3463925"/>
                <a:gd name="connsiteY295" fmla="*/ 2012603 h 2976563"/>
                <a:gd name="connsiteX296" fmla="*/ 349245 w 3463925"/>
                <a:gd name="connsiteY296" fmla="*/ 2029262 h 2976563"/>
                <a:gd name="connsiteX297" fmla="*/ 345278 w 3463925"/>
                <a:gd name="connsiteY297" fmla="*/ 2046714 h 2976563"/>
                <a:gd name="connsiteX298" fmla="*/ 342104 w 3463925"/>
                <a:gd name="connsiteY298" fmla="*/ 2064167 h 2976563"/>
                <a:gd name="connsiteX299" fmla="*/ 339724 w 3463925"/>
                <a:gd name="connsiteY299" fmla="*/ 2082412 h 2976563"/>
                <a:gd name="connsiteX300" fmla="*/ 338137 w 3463925"/>
                <a:gd name="connsiteY300" fmla="*/ 2099865 h 2976563"/>
                <a:gd name="connsiteX301" fmla="*/ 336550 w 3463925"/>
                <a:gd name="connsiteY301" fmla="*/ 2117317 h 2976563"/>
                <a:gd name="connsiteX302" fmla="*/ 336550 w 3463925"/>
                <a:gd name="connsiteY302" fmla="*/ 2135563 h 2976563"/>
                <a:gd name="connsiteX303" fmla="*/ 336550 w 3463925"/>
                <a:gd name="connsiteY303" fmla="*/ 2153808 h 2976563"/>
                <a:gd name="connsiteX304" fmla="*/ 338137 w 3463925"/>
                <a:gd name="connsiteY304" fmla="*/ 2171261 h 2976563"/>
                <a:gd name="connsiteX305" fmla="*/ 339724 w 3463925"/>
                <a:gd name="connsiteY305" fmla="*/ 2188713 h 2976563"/>
                <a:gd name="connsiteX306" fmla="*/ 342104 w 3463925"/>
                <a:gd name="connsiteY306" fmla="*/ 2206166 h 2976563"/>
                <a:gd name="connsiteX307" fmla="*/ 345278 w 3463925"/>
                <a:gd name="connsiteY307" fmla="*/ 2223618 h 2976563"/>
                <a:gd name="connsiteX308" fmla="*/ 349245 w 3463925"/>
                <a:gd name="connsiteY308" fmla="*/ 2241070 h 2976563"/>
                <a:gd name="connsiteX309" fmla="*/ 353212 w 3463925"/>
                <a:gd name="connsiteY309" fmla="*/ 2258523 h 2976563"/>
                <a:gd name="connsiteX310" fmla="*/ 357973 w 3463925"/>
                <a:gd name="connsiteY310" fmla="*/ 2275182 h 2976563"/>
                <a:gd name="connsiteX311" fmla="*/ 363527 w 3463925"/>
                <a:gd name="connsiteY311" fmla="*/ 2291048 h 2976563"/>
                <a:gd name="connsiteX312" fmla="*/ 369875 w 3463925"/>
                <a:gd name="connsiteY312" fmla="*/ 2307707 h 2976563"/>
                <a:gd name="connsiteX313" fmla="*/ 377016 w 3463925"/>
                <a:gd name="connsiteY313" fmla="*/ 2324366 h 2976563"/>
                <a:gd name="connsiteX314" fmla="*/ 384157 w 3463925"/>
                <a:gd name="connsiteY314" fmla="*/ 2340232 h 2976563"/>
                <a:gd name="connsiteX315" fmla="*/ 400026 w 3463925"/>
                <a:gd name="connsiteY315" fmla="*/ 2371963 h 2976563"/>
                <a:gd name="connsiteX316" fmla="*/ 419069 w 3463925"/>
                <a:gd name="connsiteY316" fmla="*/ 2402902 h 2976563"/>
                <a:gd name="connsiteX317" fmla="*/ 438905 w 3463925"/>
                <a:gd name="connsiteY317" fmla="*/ 2433047 h 2976563"/>
                <a:gd name="connsiteX318" fmla="*/ 462708 w 3463925"/>
                <a:gd name="connsiteY318" fmla="*/ 2461605 h 2976563"/>
                <a:gd name="connsiteX319" fmla="*/ 487305 w 3463925"/>
                <a:gd name="connsiteY319" fmla="*/ 2489370 h 2976563"/>
                <a:gd name="connsiteX320" fmla="*/ 515076 w 3463925"/>
                <a:gd name="connsiteY320" fmla="*/ 2515549 h 2976563"/>
                <a:gd name="connsiteX321" fmla="*/ 543640 w 3463925"/>
                <a:gd name="connsiteY321" fmla="*/ 2542521 h 2976563"/>
                <a:gd name="connsiteX322" fmla="*/ 574584 w 3463925"/>
                <a:gd name="connsiteY322" fmla="*/ 2567113 h 2976563"/>
                <a:gd name="connsiteX323" fmla="*/ 607116 w 3463925"/>
                <a:gd name="connsiteY323" fmla="*/ 2590912 h 2976563"/>
                <a:gd name="connsiteX324" fmla="*/ 642028 w 3463925"/>
                <a:gd name="connsiteY324" fmla="*/ 2613124 h 2976563"/>
                <a:gd name="connsiteX325" fmla="*/ 677733 w 3463925"/>
                <a:gd name="connsiteY325" fmla="*/ 2634543 h 2976563"/>
                <a:gd name="connsiteX326" fmla="*/ 715818 w 3463925"/>
                <a:gd name="connsiteY326" fmla="*/ 2654375 h 2976563"/>
                <a:gd name="connsiteX327" fmla="*/ 754697 w 3463925"/>
                <a:gd name="connsiteY327" fmla="*/ 2673414 h 2976563"/>
                <a:gd name="connsiteX328" fmla="*/ 795956 w 3463925"/>
                <a:gd name="connsiteY328" fmla="*/ 2690866 h 2976563"/>
                <a:gd name="connsiteX329" fmla="*/ 838009 w 3463925"/>
                <a:gd name="connsiteY329" fmla="*/ 2707525 h 2976563"/>
                <a:gd name="connsiteX330" fmla="*/ 881649 w 3463925"/>
                <a:gd name="connsiteY330" fmla="*/ 2721805 h 2976563"/>
                <a:gd name="connsiteX331" fmla="*/ 926875 w 3463925"/>
                <a:gd name="connsiteY331" fmla="*/ 2735290 h 2976563"/>
                <a:gd name="connsiteX332" fmla="*/ 972895 w 3463925"/>
                <a:gd name="connsiteY332" fmla="*/ 2746397 h 2976563"/>
                <a:gd name="connsiteX333" fmla="*/ 1020502 w 3463925"/>
                <a:gd name="connsiteY333" fmla="*/ 2756709 h 2976563"/>
                <a:gd name="connsiteX334" fmla="*/ 1068903 w 3463925"/>
                <a:gd name="connsiteY334" fmla="*/ 2766229 h 2976563"/>
                <a:gd name="connsiteX335" fmla="*/ 1118890 w 3463925"/>
                <a:gd name="connsiteY335" fmla="*/ 2773368 h 2976563"/>
                <a:gd name="connsiteX336" fmla="*/ 1168877 w 3463925"/>
                <a:gd name="connsiteY336" fmla="*/ 2778128 h 2976563"/>
                <a:gd name="connsiteX337" fmla="*/ 1220451 w 3463925"/>
                <a:gd name="connsiteY337" fmla="*/ 2781301 h 2976563"/>
                <a:gd name="connsiteX338" fmla="*/ 1272819 w 3463925"/>
                <a:gd name="connsiteY338" fmla="*/ 2782888 h 2976563"/>
                <a:gd name="connsiteX339" fmla="*/ 1325980 w 3463925"/>
                <a:gd name="connsiteY339" fmla="*/ 2782888 h 2976563"/>
                <a:gd name="connsiteX340" fmla="*/ 1379141 w 3463925"/>
                <a:gd name="connsiteY340" fmla="*/ 2782095 h 2976563"/>
                <a:gd name="connsiteX341" fmla="*/ 1432302 w 3463925"/>
                <a:gd name="connsiteY341" fmla="*/ 2778922 h 2976563"/>
                <a:gd name="connsiteX342" fmla="*/ 1485463 w 3463925"/>
                <a:gd name="connsiteY342" fmla="*/ 2773368 h 2976563"/>
                <a:gd name="connsiteX343" fmla="*/ 1537830 w 3463925"/>
                <a:gd name="connsiteY343" fmla="*/ 2766229 h 2976563"/>
                <a:gd name="connsiteX344" fmla="*/ 1589404 w 3463925"/>
                <a:gd name="connsiteY344" fmla="*/ 2757503 h 2976563"/>
                <a:gd name="connsiteX345" fmla="*/ 1640185 w 3463925"/>
                <a:gd name="connsiteY345" fmla="*/ 2746397 h 2976563"/>
                <a:gd name="connsiteX346" fmla="*/ 1689379 w 3463925"/>
                <a:gd name="connsiteY346" fmla="*/ 2733704 h 2976563"/>
                <a:gd name="connsiteX347" fmla="*/ 1737779 w 3463925"/>
                <a:gd name="connsiteY347" fmla="*/ 2719425 h 2976563"/>
                <a:gd name="connsiteX348" fmla="*/ 1786180 w 3463925"/>
                <a:gd name="connsiteY348" fmla="*/ 2704352 h 2976563"/>
                <a:gd name="connsiteX349" fmla="*/ 1832200 w 3463925"/>
                <a:gd name="connsiteY349" fmla="*/ 2687693 h 2976563"/>
                <a:gd name="connsiteX350" fmla="*/ 1877426 w 3463925"/>
                <a:gd name="connsiteY350" fmla="*/ 2668654 h 2976563"/>
                <a:gd name="connsiteX351" fmla="*/ 1920272 w 3463925"/>
                <a:gd name="connsiteY351" fmla="*/ 2648822 h 2976563"/>
                <a:gd name="connsiteX352" fmla="*/ 1963118 w 3463925"/>
                <a:gd name="connsiteY352" fmla="*/ 2627403 h 2976563"/>
                <a:gd name="connsiteX353" fmla="*/ 2003584 w 3463925"/>
                <a:gd name="connsiteY353" fmla="*/ 2605191 h 2976563"/>
                <a:gd name="connsiteX354" fmla="*/ 2043257 w 3463925"/>
                <a:gd name="connsiteY354" fmla="*/ 2581392 h 2976563"/>
                <a:gd name="connsiteX355" fmla="*/ 2081342 w 3463925"/>
                <a:gd name="connsiteY355" fmla="*/ 2556800 h 2976563"/>
                <a:gd name="connsiteX356" fmla="*/ 2117048 w 3463925"/>
                <a:gd name="connsiteY356" fmla="*/ 2529828 h 2976563"/>
                <a:gd name="connsiteX357" fmla="*/ 2151959 w 3463925"/>
                <a:gd name="connsiteY357" fmla="*/ 2503650 h 2976563"/>
                <a:gd name="connsiteX358" fmla="*/ 2184491 w 3463925"/>
                <a:gd name="connsiteY358" fmla="*/ 2475884 h 2976563"/>
                <a:gd name="connsiteX359" fmla="*/ 2215435 w 3463925"/>
                <a:gd name="connsiteY359" fmla="*/ 2445739 h 2976563"/>
                <a:gd name="connsiteX360" fmla="*/ 2243999 w 3463925"/>
                <a:gd name="connsiteY360" fmla="*/ 2416388 h 2976563"/>
                <a:gd name="connsiteX361" fmla="*/ 2271770 w 3463925"/>
                <a:gd name="connsiteY361" fmla="*/ 2385449 h 2976563"/>
                <a:gd name="connsiteX362" fmla="*/ 2296367 w 3463925"/>
                <a:gd name="connsiteY362" fmla="*/ 2355304 h 2976563"/>
                <a:gd name="connsiteX363" fmla="*/ 2320170 w 3463925"/>
                <a:gd name="connsiteY363" fmla="*/ 2321986 h 2976563"/>
                <a:gd name="connsiteX364" fmla="*/ 2340800 w 3463925"/>
                <a:gd name="connsiteY364" fmla="*/ 2289461 h 2976563"/>
                <a:gd name="connsiteX365" fmla="*/ 2359843 w 3463925"/>
                <a:gd name="connsiteY365" fmla="*/ 2256936 h 2976563"/>
                <a:gd name="connsiteX366" fmla="*/ 2376505 w 3463925"/>
                <a:gd name="connsiteY366" fmla="*/ 2222032 h 2976563"/>
                <a:gd name="connsiteX367" fmla="*/ 2389994 w 3463925"/>
                <a:gd name="connsiteY367" fmla="*/ 2187920 h 2976563"/>
                <a:gd name="connsiteX368" fmla="*/ 2401895 w 3463925"/>
                <a:gd name="connsiteY368" fmla="*/ 2153015 h 2976563"/>
                <a:gd name="connsiteX369" fmla="*/ 2405863 w 3463925"/>
                <a:gd name="connsiteY369" fmla="*/ 2135563 h 2976563"/>
                <a:gd name="connsiteX370" fmla="*/ 2411417 w 3463925"/>
                <a:gd name="connsiteY370" fmla="*/ 2118110 h 2976563"/>
                <a:gd name="connsiteX371" fmla="*/ 2414590 w 3463925"/>
                <a:gd name="connsiteY371" fmla="*/ 2099865 h 2976563"/>
                <a:gd name="connsiteX372" fmla="*/ 2416971 w 3463925"/>
                <a:gd name="connsiteY372" fmla="*/ 2082412 h 2976563"/>
                <a:gd name="connsiteX373" fmla="*/ 2419351 w 3463925"/>
                <a:gd name="connsiteY373" fmla="*/ 2064167 h 2976563"/>
                <a:gd name="connsiteX374" fmla="*/ 2421732 w 3463925"/>
                <a:gd name="connsiteY374" fmla="*/ 2046714 h 2976563"/>
                <a:gd name="connsiteX375" fmla="*/ 2422525 w 3463925"/>
                <a:gd name="connsiteY375" fmla="*/ 2027675 h 2976563"/>
                <a:gd name="connsiteX376" fmla="*/ 2422525 w 3463925"/>
                <a:gd name="connsiteY376" fmla="*/ 2010223 h 2976563"/>
                <a:gd name="connsiteX377" fmla="*/ 2422525 w 3463925"/>
                <a:gd name="connsiteY377" fmla="*/ 1991977 h 2976563"/>
                <a:gd name="connsiteX378" fmla="*/ 2421732 w 3463925"/>
                <a:gd name="connsiteY378" fmla="*/ 1974525 h 2976563"/>
                <a:gd name="connsiteX379" fmla="*/ 2419351 w 3463925"/>
                <a:gd name="connsiteY379" fmla="*/ 1957072 h 2976563"/>
                <a:gd name="connsiteX380" fmla="*/ 2416971 w 3463925"/>
                <a:gd name="connsiteY380" fmla="*/ 1939620 h 2976563"/>
                <a:gd name="connsiteX381" fmla="*/ 2414590 w 3463925"/>
                <a:gd name="connsiteY381" fmla="*/ 1923754 h 2976563"/>
                <a:gd name="connsiteX382" fmla="*/ 2411417 w 3463925"/>
                <a:gd name="connsiteY382" fmla="*/ 1906302 h 2976563"/>
                <a:gd name="connsiteX383" fmla="*/ 2405863 w 3463925"/>
                <a:gd name="connsiteY383" fmla="*/ 1889643 h 2976563"/>
                <a:gd name="connsiteX384" fmla="*/ 2401895 w 3463925"/>
                <a:gd name="connsiteY384" fmla="*/ 1872984 h 2976563"/>
                <a:gd name="connsiteX385" fmla="*/ 2395548 w 3463925"/>
                <a:gd name="connsiteY385" fmla="*/ 1857118 h 2976563"/>
                <a:gd name="connsiteX386" fmla="*/ 2389994 w 3463925"/>
                <a:gd name="connsiteY386" fmla="*/ 1841252 h 2976563"/>
                <a:gd name="connsiteX387" fmla="*/ 2383646 w 3463925"/>
                <a:gd name="connsiteY387" fmla="*/ 1826179 h 2976563"/>
                <a:gd name="connsiteX388" fmla="*/ 2376505 w 3463925"/>
                <a:gd name="connsiteY388" fmla="*/ 1811107 h 2976563"/>
                <a:gd name="connsiteX389" fmla="*/ 2367777 w 3463925"/>
                <a:gd name="connsiteY389" fmla="*/ 1795241 h 2976563"/>
                <a:gd name="connsiteX390" fmla="*/ 2359843 w 3463925"/>
                <a:gd name="connsiteY390" fmla="*/ 1780962 h 2976563"/>
                <a:gd name="connsiteX391" fmla="*/ 2340800 w 3463925"/>
                <a:gd name="connsiteY391" fmla="*/ 1751610 h 2976563"/>
                <a:gd name="connsiteX392" fmla="*/ 2320170 w 3463925"/>
                <a:gd name="connsiteY392" fmla="*/ 1723845 h 2976563"/>
                <a:gd name="connsiteX393" fmla="*/ 2296367 w 3463925"/>
                <a:gd name="connsiteY393" fmla="*/ 1696873 h 2976563"/>
                <a:gd name="connsiteX394" fmla="*/ 2271770 w 3463925"/>
                <a:gd name="connsiteY394" fmla="*/ 1671488 h 2976563"/>
                <a:gd name="connsiteX395" fmla="*/ 2243999 w 3463925"/>
                <a:gd name="connsiteY395" fmla="*/ 1646102 h 2976563"/>
                <a:gd name="connsiteX396" fmla="*/ 2215435 w 3463925"/>
                <a:gd name="connsiteY396" fmla="*/ 1622304 h 2976563"/>
                <a:gd name="connsiteX397" fmla="*/ 2184491 w 3463925"/>
                <a:gd name="connsiteY397" fmla="*/ 1600885 h 2976563"/>
                <a:gd name="connsiteX398" fmla="*/ 2151959 w 3463925"/>
                <a:gd name="connsiteY398" fmla="*/ 1579466 h 2976563"/>
                <a:gd name="connsiteX399" fmla="*/ 2117048 w 3463925"/>
                <a:gd name="connsiteY399" fmla="*/ 1558841 h 2976563"/>
                <a:gd name="connsiteX400" fmla="*/ 2081342 w 3463925"/>
                <a:gd name="connsiteY400" fmla="*/ 1540595 h 2976563"/>
                <a:gd name="connsiteX401" fmla="*/ 2043257 w 3463925"/>
                <a:gd name="connsiteY401" fmla="*/ 1521556 h 2976563"/>
                <a:gd name="connsiteX402" fmla="*/ 2003584 w 3463925"/>
                <a:gd name="connsiteY402" fmla="*/ 1505690 h 2976563"/>
                <a:gd name="connsiteX403" fmla="*/ 1963118 w 3463925"/>
                <a:gd name="connsiteY403" fmla="*/ 1491411 h 2976563"/>
                <a:gd name="connsiteX404" fmla="*/ 1920272 w 3463925"/>
                <a:gd name="connsiteY404" fmla="*/ 1476339 h 2976563"/>
                <a:gd name="connsiteX405" fmla="*/ 1877426 w 3463925"/>
                <a:gd name="connsiteY405" fmla="*/ 1464439 h 2976563"/>
                <a:gd name="connsiteX406" fmla="*/ 1832200 w 3463925"/>
                <a:gd name="connsiteY406" fmla="*/ 1453333 h 2976563"/>
                <a:gd name="connsiteX407" fmla="*/ 1786180 w 3463925"/>
                <a:gd name="connsiteY407" fmla="*/ 1443020 h 2976563"/>
                <a:gd name="connsiteX408" fmla="*/ 1737779 w 3463925"/>
                <a:gd name="connsiteY408" fmla="*/ 1435087 h 2976563"/>
                <a:gd name="connsiteX409" fmla="*/ 1689379 w 3463925"/>
                <a:gd name="connsiteY409" fmla="*/ 1427154 h 2976563"/>
                <a:gd name="connsiteX410" fmla="*/ 1640185 w 3463925"/>
                <a:gd name="connsiteY410" fmla="*/ 1421601 h 2976563"/>
                <a:gd name="connsiteX411" fmla="*/ 1589404 w 3463925"/>
                <a:gd name="connsiteY411" fmla="*/ 1417635 h 2976563"/>
                <a:gd name="connsiteX412" fmla="*/ 1537830 w 3463925"/>
                <a:gd name="connsiteY412" fmla="*/ 1414462 h 2976563"/>
                <a:gd name="connsiteX413" fmla="*/ 1485463 w 3463925"/>
                <a:gd name="connsiteY413" fmla="*/ 1412875 h 2976563"/>
                <a:gd name="connsiteX414" fmla="*/ 1402186 w 3463925"/>
                <a:gd name="connsiteY414" fmla="*/ 573088 h 2976563"/>
                <a:gd name="connsiteX415" fmla="*/ 1433928 w 3463925"/>
                <a:gd name="connsiteY415" fmla="*/ 573088 h 2976563"/>
                <a:gd name="connsiteX416" fmla="*/ 1463289 w 3463925"/>
                <a:gd name="connsiteY416" fmla="*/ 573883 h 2976563"/>
                <a:gd name="connsiteX417" fmla="*/ 1489476 w 3463925"/>
                <a:gd name="connsiteY417" fmla="*/ 577060 h 2976563"/>
                <a:gd name="connsiteX418" fmla="*/ 1514869 w 3463925"/>
                <a:gd name="connsiteY418" fmla="*/ 581031 h 2976563"/>
                <a:gd name="connsiteX419" fmla="*/ 1537882 w 3463925"/>
                <a:gd name="connsiteY419" fmla="*/ 587385 h 2976563"/>
                <a:gd name="connsiteX420" fmla="*/ 1559308 w 3463925"/>
                <a:gd name="connsiteY420" fmla="*/ 595328 h 2976563"/>
                <a:gd name="connsiteX421" fmla="*/ 1579146 w 3463925"/>
                <a:gd name="connsiteY421" fmla="*/ 604859 h 2976563"/>
                <a:gd name="connsiteX422" fmla="*/ 1597398 w 3463925"/>
                <a:gd name="connsiteY422" fmla="*/ 615185 h 2976563"/>
                <a:gd name="connsiteX423" fmla="*/ 1613268 w 3463925"/>
                <a:gd name="connsiteY423" fmla="*/ 627099 h 2976563"/>
                <a:gd name="connsiteX424" fmla="*/ 1629139 w 3463925"/>
                <a:gd name="connsiteY424" fmla="*/ 639807 h 2976563"/>
                <a:gd name="connsiteX425" fmla="*/ 1642629 w 3463925"/>
                <a:gd name="connsiteY425" fmla="*/ 653310 h 2976563"/>
                <a:gd name="connsiteX426" fmla="*/ 1654532 w 3463925"/>
                <a:gd name="connsiteY426" fmla="*/ 668401 h 2976563"/>
                <a:gd name="connsiteX427" fmla="*/ 1664848 w 3463925"/>
                <a:gd name="connsiteY427" fmla="*/ 683492 h 2976563"/>
                <a:gd name="connsiteX428" fmla="*/ 1675164 w 3463925"/>
                <a:gd name="connsiteY428" fmla="*/ 699378 h 2976563"/>
                <a:gd name="connsiteX429" fmla="*/ 1683100 w 3463925"/>
                <a:gd name="connsiteY429" fmla="*/ 716852 h 2976563"/>
                <a:gd name="connsiteX430" fmla="*/ 1690242 w 3463925"/>
                <a:gd name="connsiteY430" fmla="*/ 732737 h 2976563"/>
                <a:gd name="connsiteX431" fmla="*/ 1696590 w 3463925"/>
                <a:gd name="connsiteY431" fmla="*/ 750211 h 2976563"/>
                <a:gd name="connsiteX432" fmla="*/ 1702145 w 3463925"/>
                <a:gd name="connsiteY432" fmla="*/ 768480 h 2976563"/>
                <a:gd name="connsiteX433" fmla="*/ 1706906 w 3463925"/>
                <a:gd name="connsiteY433" fmla="*/ 785954 h 2976563"/>
                <a:gd name="connsiteX434" fmla="*/ 1710080 w 3463925"/>
                <a:gd name="connsiteY434" fmla="*/ 803428 h 2976563"/>
                <a:gd name="connsiteX435" fmla="*/ 1713254 w 3463925"/>
                <a:gd name="connsiteY435" fmla="*/ 822490 h 2976563"/>
                <a:gd name="connsiteX436" fmla="*/ 1714842 w 3463925"/>
                <a:gd name="connsiteY436" fmla="*/ 839965 h 2976563"/>
                <a:gd name="connsiteX437" fmla="*/ 1718016 w 3463925"/>
                <a:gd name="connsiteY437" fmla="*/ 874913 h 2976563"/>
                <a:gd name="connsiteX438" fmla="*/ 1718809 w 3463925"/>
                <a:gd name="connsiteY438" fmla="*/ 907478 h 2976563"/>
                <a:gd name="connsiteX439" fmla="*/ 1707700 w 3463925"/>
                <a:gd name="connsiteY439" fmla="*/ 957517 h 2976563"/>
                <a:gd name="connsiteX440" fmla="*/ 1698971 w 3463925"/>
                <a:gd name="connsiteY440" fmla="*/ 1000408 h 2976563"/>
                <a:gd name="connsiteX441" fmla="*/ 1695797 w 3463925"/>
                <a:gd name="connsiteY441" fmla="*/ 1020265 h 2976563"/>
                <a:gd name="connsiteX442" fmla="*/ 1693416 w 3463925"/>
                <a:gd name="connsiteY442" fmla="*/ 1037739 h 2976563"/>
                <a:gd name="connsiteX443" fmla="*/ 1692622 w 3463925"/>
                <a:gd name="connsiteY443" fmla="*/ 1052830 h 2976563"/>
                <a:gd name="connsiteX444" fmla="*/ 1693416 w 3463925"/>
                <a:gd name="connsiteY444" fmla="*/ 1059184 h 2976563"/>
                <a:gd name="connsiteX445" fmla="*/ 1694210 w 3463925"/>
                <a:gd name="connsiteY445" fmla="*/ 1065538 h 2976563"/>
                <a:gd name="connsiteX446" fmla="*/ 1696590 w 3463925"/>
                <a:gd name="connsiteY446" fmla="*/ 1071893 h 2976563"/>
                <a:gd name="connsiteX447" fmla="*/ 1698971 w 3463925"/>
                <a:gd name="connsiteY447" fmla="*/ 1076658 h 2976563"/>
                <a:gd name="connsiteX448" fmla="*/ 1702145 w 3463925"/>
                <a:gd name="connsiteY448" fmla="*/ 1080630 h 2976563"/>
                <a:gd name="connsiteX449" fmla="*/ 1706113 w 3463925"/>
                <a:gd name="connsiteY449" fmla="*/ 1084601 h 2976563"/>
                <a:gd name="connsiteX450" fmla="*/ 1710080 w 3463925"/>
                <a:gd name="connsiteY450" fmla="*/ 1087778 h 2976563"/>
                <a:gd name="connsiteX451" fmla="*/ 1716429 w 3463925"/>
                <a:gd name="connsiteY451" fmla="*/ 1090161 h 2976563"/>
                <a:gd name="connsiteX452" fmla="*/ 1721983 w 3463925"/>
                <a:gd name="connsiteY452" fmla="*/ 1091750 h 2976563"/>
                <a:gd name="connsiteX453" fmla="*/ 1729125 w 3463925"/>
                <a:gd name="connsiteY453" fmla="*/ 1093338 h 2976563"/>
                <a:gd name="connsiteX454" fmla="*/ 1737854 w 3463925"/>
                <a:gd name="connsiteY454" fmla="*/ 1093338 h 2976563"/>
                <a:gd name="connsiteX455" fmla="*/ 1746583 w 3463925"/>
                <a:gd name="connsiteY455" fmla="*/ 1093338 h 2976563"/>
                <a:gd name="connsiteX456" fmla="*/ 1769596 w 3463925"/>
                <a:gd name="connsiteY456" fmla="*/ 1090161 h 2976563"/>
                <a:gd name="connsiteX457" fmla="*/ 1795783 w 3463925"/>
                <a:gd name="connsiteY457" fmla="*/ 1083807 h 2976563"/>
                <a:gd name="connsiteX458" fmla="*/ 1827524 w 3463925"/>
                <a:gd name="connsiteY458" fmla="*/ 1074276 h 2976563"/>
                <a:gd name="connsiteX459" fmla="*/ 1849744 w 3463925"/>
                <a:gd name="connsiteY459" fmla="*/ 1065538 h 2976563"/>
                <a:gd name="connsiteX460" fmla="*/ 1874343 w 3463925"/>
                <a:gd name="connsiteY460" fmla="*/ 1056007 h 2976563"/>
                <a:gd name="connsiteX461" fmla="*/ 1906878 w 3463925"/>
                <a:gd name="connsiteY461" fmla="*/ 1042505 h 2976563"/>
                <a:gd name="connsiteX462" fmla="*/ 1946556 w 3463925"/>
                <a:gd name="connsiteY462" fmla="*/ 1029796 h 2976563"/>
                <a:gd name="connsiteX463" fmla="*/ 1991787 w 3463925"/>
                <a:gd name="connsiteY463" fmla="*/ 1013911 h 2976563"/>
                <a:gd name="connsiteX464" fmla="*/ 2040987 w 3463925"/>
                <a:gd name="connsiteY464" fmla="*/ 1000408 h 2976563"/>
                <a:gd name="connsiteX465" fmla="*/ 2067967 w 3463925"/>
                <a:gd name="connsiteY465" fmla="*/ 993260 h 2976563"/>
                <a:gd name="connsiteX466" fmla="*/ 2094154 w 3463925"/>
                <a:gd name="connsiteY466" fmla="*/ 987700 h 2976563"/>
                <a:gd name="connsiteX467" fmla="*/ 2121928 w 3463925"/>
                <a:gd name="connsiteY467" fmla="*/ 982140 h 2976563"/>
                <a:gd name="connsiteX468" fmla="*/ 2150496 w 3463925"/>
                <a:gd name="connsiteY468" fmla="*/ 977374 h 2976563"/>
                <a:gd name="connsiteX469" fmla="*/ 2178269 w 3463925"/>
                <a:gd name="connsiteY469" fmla="*/ 973403 h 2976563"/>
                <a:gd name="connsiteX470" fmla="*/ 2206837 w 3463925"/>
                <a:gd name="connsiteY470" fmla="*/ 970226 h 2976563"/>
                <a:gd name="connsiteX471" fmla="*/ 2236198 w 3463925"/>
                <a:gd name="connsiteY471" fmla="*/ 967843 h 2976563"/>
                <a:gd name="connsiteX472" fmla="*/ 2264765 w 3463925"/>
                <a:gd name="connsiteY472" fmla="*/ 967843 h 2976563"/>
                <a:gd name="connsiteX473" fmla="*/ 2292539 w 3463925"/>
                <a:gd name="connsiteY473" fmla="*/ 967843 h 2976563"/>
                <a:gd name="connsiteX474" fmla="*/ 2319520 w 3463925"/>
                <a:gd name="connsiteY474" fmla="*/ 970226 h 2976563"/>
                <a:gd name="connsiteX475" fmla="*/ 2347294 w 3463925"/>
                <a:gd name="connsiteY475" fmla="*/ 973403 h 2976563"/>
                <a:gd name="connsiteX476" fmla="*/ 2374274 w 3463925"/>
                <a:gd name="connsiteY476" fmla="*/ 978168 h 2976563"/>
                <a:gd name="connsiteX477" fmla="*/ 2399667 w 3463925"/>
                <a:gd name="connsiteY477" fmla="*/ 985317 h 2976563"/>
                <a:gd name="connsiteX478" fmla="*/ 2424267 w 3463925"/>
                <a:gd name="connsiteY478" fmla="*/ 993260 h 2976563"/>
                <a:gd name="connsiteX479" fmla="*/ 2448073 w 3463925"/>
                <a:gd name="connsiteY479" fmla="*/ 1005174 h 2976563"/>
                <a:gd name="connsiteX480" fmla="*/ 2459183 w 3463925"/>
                <a:gd name="connsiteY480" fmla="*/ 1010734 h 2976563"/>
                <a:gd name="connsiteX481" fmla="*/ 2470292 w 3463925"/>
                <a:gd name="connsiteY481" fmla="*/ 1017088 h 2976563"/>
                <a:gd name="connsiteX482" fmla="*/ 2480608 w 3463925"/>
                <a:gd name="connsiteY482" fmla="*/ 1024236 h 2976563"/>
                <a:gd name="connsiteX483" fmla="*/ 2490924 w 3463925"/>
                <a:gd name="connsiteY483" fmla="*/ 1032179 h 2976563"/>
                <a:gd name="connsiteX484" fmla="*/ 2501240 w 3463925"/>
                <a:gd name="connsiteY484" fmla="*/ 1040916 h 2976563"/>
                <a:gd name="connsiteX485" fmla="*/ 2510763 w 3463925"/>
                <a:gd name="connsiteY485" fmla="*/ 1049653 h 2976563"/>
                <a:gd name="connsiteX486" fmla="*/ 2525047 w 3463925"/>
                <a:gd name="connsiteY486" fmla="*/ 1065538 h 2976563"/>
                <a:gd name="connsiteX487" fmla="*/ 2536950 w 3463925"/>
                <a:gd name="connsiteY487" fmla="*/ 1080630 h 2976563"/>
                <a:gd name="connsiteX488" fmla="*/ 2548059 w 3463925"/>
                <a:gd name="connsiteY488" fmla="*/ 1096515 h 2976563"/>
                <a:gd name="connsiteX489" fmla="*/ 2557582 w 3463925"/>
                <a:gd name="connsiteY489" fmla="*/ 1112401 h 2976563"/>
                <a:gd name="connsiteX490" fmla="*/ 2565517 w 3463925"/>
                <a:gd name="connsiteY490" fmla="*/ 1129080 h 2976563"/>
                <a:gd name="connsiteX491" fmla="*/ 2572659 w 3463925"/>
                <a:gd name="connsiteY491" fmla="*/ 1144172 h 2976563"/>
                <a:gd name="connsiteX492" fmla="*/ 2578214 w 3463925"/>
                <a:gd name="connsiteY492" fmla="*/ 1160851 h 2976563"/>
                <a:gd name="connsiteX493" fmla="*/ 2582182 w 3463925"/>
                <a:gd name="connsiteY493" fmla="*/ 1177531 h 2976563"/>
                <a:gd name="connsiteX494" fmla="*/ 2585356 w 3463925"/>
                <a:gd name="connsiteY494" fmla="*/ 1193417 h 2976563"/>
                <a:gd name="connsiteX495" fmla="*/ 2587736 w 3463925"/>
                <a:gd name="connsiteY495" fmla="*/ 1210096 h 2976563"/>
                <a:gd name="connsiteX496" fmla="*/ 2589324 w 3463925"/>
                <a:gd name="connsiteY496" fmla="*/ 1225188 h 2976563"/>
                <a:gd name="connsiteX497" fmla="*/ 2589324 w 3463925"/>
                <a:gd name="connsiteY497" fmla="*/ 1241073 h 2976563"/>
                <a:gd name="connsiteX498" fmla="*/ 2589324 w 3463925"/>
                <a:gd name="connsiteY498" fmla="*/ 1256164 h 2976563"/>
                <a:gd name="connsiteX499" fmla="*/ 2588530 w 3463925"/>
                <a:gd name="connsiteY499" fmla="*/ 1271256 h 2976563"/>
                <a:gd name="connsiteX500" fmla="*/ 2586149 w 3463925"/>
                <a:gd name="connsiteY500" fmla="*/ 1287141 h 2976563"/>
                <a:gd name="connsiteX501" fmla="*/ 2584562 w 3463925"/>
                <a:gd name="connsiteY501" fmla="*/ 1301438 h 2976563"/>
                <a:gd name="connsiteX502" fmla="*/ 2578214 w 3463925"/>
                <a:gd name="connsiteY502" fmla="*/ 1327649 h 2976563"/>
                <a:gd name="connsiteX503" fmla="*/ 2571072 w 3463925"/>
                <a:gd name="connsiteY503" fmla="*/ 1353860 h 2976563"/>
                <a:gd name="connsiteX504" fmla="*/ 2563137 w 3463925"/>
                <a:gd name="connsiteY504" fmla="*/ 1375306 h 2976563"/>
                <a:gd name="connsiteX505" fmla="*/ 2555995 w 3463925"/>
                <a:gd name="connsiteY505" fmla="*/ 1394368 h 2976563"/>
                <a:gd name="connsiteX506" fmla="*/ 2548059 w 3463925"/>
                <a:gd name="connsiteY506" fmla="*/ 1410254 h 2976563"/>
                <a:gd name="connsiteX507" fmla="*/ 2542504 w 3463925"/>
                <a:gd name="connsiteY507" fmla="*/ 1421374 h 2976563"/>
                <a:gd name="connsiteX508" fmla="*/ 2536950 w 3463925"/>
                <a:gd name="connsiteY508" fmla="*/ 1431699 h 2976563"/>
                <a:gd name="connsiteX509" fmla="*/ 2533776 w 3463925"/>
                <a:gd name="connsiteY509" fmla="*/ 1434876 h 2976563"/>
                <a:gd name="connsiteX510" fmla="*/ 2529014 w 3463925"/>
                <a:gd name="connsiteY510" fmla="*/ 1443613 h 2976563"/>
                <a:gd name="connsiteX511" fmla="*/ 2525840 w 3463925"/>
                <a:gd name="connsiteY511" fmla="*/ 1449173 h 2976563"/>
                <a:gd name="connsiteX512" fmla="*/ 2522666 w 3463925"/>
                <a:gd name="connsiteY512" fmla="*/ 1456322 h 2976563"/>
                <a:gd name="connsiteX513" fmla="*/ 2521872 w 3463925"/>
                <a:gd name="connsiteY513" fmla="*/ 1463470 h 2976563"/>
                <a:gd name="connsiteX514" fmla="*/ 2521079 w 3463925"/>
                <a:gd name="connsiteY514" fmla="*/ 1471413 h 2976563"/>
                <a:gd name="connsiteX515" fmla="*/ 2521872 w 3463925"/>
                <a:gd name="connsiteY515" fmla="*/ 1480150 h 2976563"/>
                <a:gd name="connsiteX516" fmla="*/ 2525047 w 3463925"/>
                <a:gd name="connsiteY516" fmla="*/ 1488093 h 2976563"/>
                <a:gd name="connsiteX517" fmla="*/ 2529808 w 3463925"/>
                <a:gd name="connsiteY517" fmla="*/ 1497624 h 2976563"/>
                <a:gd name="connsiteX518" fmla="*/ 2538537 w 3463925"/>
                <a:gd name="connsiteY518" fmla="*/ 1504772 h 2976563"/>
                <a:gd name="connsiteX519" fmla="*/ 2550440 w 3463925"/>
                <a:gd name="connsiteY519" fmla="*/ 1512715 h 2976563"/>
                <a:gd name="connsiteX520" fmla="*/ 2564724 w 3463925"/>
                <a:gd name="connsiteY520" fmla="*/ 1519864 h 2976563"/>
                <a:gd name="connsiteX521" fmla="*/ 2584562 w 3463925"/>
                <a:gd name="connsiteY521" fmla="*/ 1526218 h 2976563"/>
                <a:gd name="connsiteX522" fmla="*/ 2606782 w 3463925"/>
                <a:gd name="connsiteY522" fmla="*/ 1532572 h 2976563"/>
                <a:gd name="connsiteX523" fmla="*/ 2621065 w 3463925"/>
                <a:gd name="connsiteY523" fmla="*/ 1534955 h 2976563"/>
                <a:gd name="connsiteX524" fmla="*/ 2636936 w 3463925"/>
                <a:gd name="connsiteY524" fmla="*/ 1539720 h 2976563"/>
                <a:gd name="connsiteX525" fmla="*/ 2652807 w 3463925"/>
                <a:gd name="connsiteY525" fmla="*/ 1544486 h 2976563"/>
                <a:gd name="connsiteX526" fmla="*/ 2670265 w 3463925"/>
                <a:gd name="connsiteY526" fmla="*/ 1550840 h 2976563"/>
                <a:gd name="connsiteX527" fmla="*/ 2690103 w 3463925"/>
                <a:gd name="connsiteY527" fmla="*/ 1557989 h 2976563"/>
                <a:gd name="connsiteX528" fmla="*/ 2709148 w 3463925"/>
                <a:gd name="connsiteY528" fmla="*/ 1565931 h 2976563"/>
                <a:gd name="connsiteX529" fmla="*/ 2729780 w 3463925"/>
                <a:gd name="connsiteY529" fmla="*/ 1576257 h 2976563"/>
                <a:gd name="connsiteX530" fmla="*/ 2750412 w 3463925"/>
                <a:gd name="connsiteY530" fmla="*/ 1586582 h 2976563"/>
                <a:gd name="connsiteX531" fmla="*/ 2771838 w 3463925"/>
                <a:gd name="connsiteY531" fmla="*/ 1599291 h 2976563"/>
                <a:gd name="connsiteX532" fmla="*/ 2793264 w 3463925"/>
                <a:gd name="connsiteY532" fmla="*/ 1611999 h 2976563"/>
                <a:gd name="connsiteX533" fmla="*/ 2813896 w 3463925"/>
                <a:gd name="connsiteY533" fmla="*/ 1626296 h 2976563"/>
                <a:gd name="connsiteX534" fmla="*/ 2835321 w 3463925"/>
                <a:gd name="connsiteY534" fmla="*/ 1642976 h 2976563"/>
                <a:gd name="connsiteX535" fmla="*/ 2855953 w 3463925"/>
                <a:gd name="connsiteY535" fmla="*/ 1659656 h 2976563"/>
                <a:gd name="connsiteX536" fmla="*/ 2876585 w 3463925"/>
                <a:gd name="connsiteY536" fmla="*/ 1677924 h 2976563"/>
                <a:gd name="connsiteX537" fmla="*/ 2894837 w 3463925"/>
                <a:gd name="connsiteY537" fmla="*/ 1698575 h 2976563"/>
                <a:gd name="connsiteX538" fmla="*/ 2913088 w 3463925"/>
                <a:gd name="connsiteY538" fmla="*/ 1719226 h 2976563"/>
                <a:gd name="connsiteX539" fmla="*/ 2930546 w 3463925"/>
                <a:gd name="connsiteY539" fmla="*/ 1741466 h 2976563"/>
                <a:gd name="connsiteX540" fmla="*/ 2947210 w 3463925"/>
                <a:gd name="connsiteY540" fmla="*/ 1766088 h 2976563"/>
                <a:gd name="connsiteX541" fmla="*/ 2961494 w 3463925"/>
                <a:gd name="connsiteY541" fmla="*/ 1791505 h 2976563"/>
                <a:gd name="connsiteX542" fmla="*/ 2974984 w 3463925"/>
                <a:gd name="connsiteY542" fmla="*/ 1818511 h 2976563"/>
                <a:gd name="connsiteX543" fmla="*/ 2986094 w 3463925"/>
                <a:gd name="connsiteY543" fmla="*/ 1847104 h 2976563"/>
                <a:gd name="connsiteX544" fmla="*/ 2995616 w 3463925"/>
                <a:gd name="connsiteY544" fmla="*/ 1877287 h 2976563"/>
                <a:gd name="connsiteX545" fmla="*/ 2998790 w 3463925"/>
                <a:gd name="connsiteY545" fmla="*/ 1892378 h 2976563"/>
                <a:gd name="connsiteX546" fmla="*/ 3002758 w 3463925"/>
                <a:gd name="connsiteY546" fmla="*/ 1909058 h 2976563"/>
                <a:gd name="connsiteX547" fmla="*/ 3004345 w 3463925"/>
                <a:gd name="connsiteY547" fmla="*/ 1924943 h 2976563"/>
                <a:gd name="connsiteX548" fmla="*/ 3006726 w 3463925"/>
                <a:gd name="connsiteY548" fmla="*/ 1941623 h 2976563"/>
                <a:gd name="connsiteX549" fmla="*/ 3007520 w 3463925"/>
                <a:gd name="connsiteY549" fmla="*/ 1959097 h 2976563"/>
                <a:gd name="connsiteX550" fmla="*/ 3008313 w 3463925"/>
                <a:gd name="connsiteY550" fmla="*/ 1976571 h 2976563"/>
                <a:gd name="connsiteX551" fmla="*/ 3008313 w 3463925"/>
                <a:gd name="connsiteY551" fmla="*/ 1994045 h 2976563"/>
                <a:gd name="connsiteX552" fmla="*/ 3008313 w 3463925"/>
                <a:gd name="connsiteY552" fmla="*/ 2012314 h 2976563"/>
                <a:gd name="connsiteX553" fmla="*/ 3006726 w 3463925"/>
                <a:gd name="connsiteY553" fmla="*/ 2030582 h 2976563"/>
                <a:gd name="connsiteX554" fmla="*/ 3004345 w 3463925"/>
                <a:gd name="connsiteY554" fmla="*/ 2050439 h 2976563"/>
                <a:gd name="connsiteX555" fmla="*/ 3002758 w 3463925"/>
                <a:gd name="connsiteY555" fmla="*/ 2069501 h 2976563"/>
                <a:gd name="connsiteX556" fmla="*/ 2998790 w 3463925"/>
                <a:gd name="connsiteY556" fmla="*/ 2090152 h 2976563"/>
                <a:gd name="connsiteX557" fmla="*/ 2994029 w 3463925"/>
                <a:gd name="connsiteY557" fmla="*/ 2110804 h 2976563"/>
                <a:gd name="connsiteX558" fmla="*/ 2989268 w 3463925"/>
                <a:gd name="connsiteY558" fmla="*/ 2131455 h 2976563"/>
                <a:gd name="connsiteX559" fmla="*/ 2982920 w 3463925"/>
                <a:gd name="connsiteY559" fmla="*/ 2152900 h 2976563"/>
                <a:gd name="connsiteX560" fmla="*/ 2975778 w 3463925"/>
                <a:gd name="connsiteY560" fmla="*/ 2174346 h 2976563"/>
                <a:gd name="connsiteX561" fmla="*/ 2967842 w 3463925"/>
                <a:gd name="connsiteY561" fmla="*/ 2197380 h 2976563"/>
                <a:gd name="connsiteX562" fmla="*/ 2959114 w 3463925"/>
                <a:gd name="connsiteY562" fmla="*/ 2219619 h 2976563"/>
                <a:gd name="connsiteX563" fmla="*/ 2949591 w 3463925"/>
                <a:gd name="connsiteY563" fmla="*/ 2241859 h 2976563"/>
                <a:gd name="connsiteX564" fmla="*/ 2939275 w 3463925"/>
                <a:gd name="connsiteY564" fmla="*/ 2265687 h 2976563"/>
                <a:gd name="connsiteX565" fmla="*/ 2927372 w 3463925"/>
                <a:gd name="connsiteY565" fmla="*/ 2289516 h 2976563"/>
                <a:gd name="connsiteX566" fmla="*/ 2915469 w 3463925"/>
                <a:gd name="connsiteY566" fmla="*/ 2311755 h 2976563"/>
                <a:gd name="connsiteX567" fmla="*/ 2901978 w 3463925"/>
                <a:gd name="connsiteY567" fmla="*/ 2335583 h 2976563"/>
                <a:gd name="connsiteX568" fmla="*/ 2887695 w 3463925"/>
                <a:gd name="connsiteY568" fmla="*/ 2357029 h 2976563"/>
                <a:gd name="connsiteX569" fmla="*/ 2873411 w 3463925"/>
                <a:gd name="connsiteY569" fmla="*/ 2380063 h 2976563"/>
                <a:gd name="connsiteX570" fmla="*/ 2858334 w 3463925"/>
                <a:gd name="connsiteY570" fmla="*/ 2401508 h 2976563"/>
                <a:gd name="connsiteX571" fmla="*/ 2842463 w 3463925"/>
                <a:gd name="connsiteY571" fmla="*/ 2421365 h 2976563"/>
                <a:gd name="connsiteX572" fmla="*/ 2826592 w 3463925"/>
                <a:gd name="connsiteY572" fmla="*/ 2443605 h 2976563"/>
                <a:gd name="connsiteX573" fmla="*/ 2809134 w 3463925"/>
                <a:gd name="connsiteY573" fmla="*/ 2463462 h 2976563"/>
                <a:gd name="connsiteX574" fmla="*/ 2790089 w 3463925"/>
                <a:gd name="connsiteY574" fmla="*/ 2483318 h 2976563"/>
                <a:gd name="connsiteX575" fmla="*/ 2771838 w 3463925"/>
                <a:gd name="connsiteY575" fmla="*/ 2503175 h 2976563"/>
                <a:gd name="connsiteX576" fmla="*/ 2752793 w 3463925"/>
                <a:gd name="connsiteY576" fmla="*/ 2522238 h 2976563"/>
                <a:gd name="connsiteX577" fmla="*/ 2732954 w 3463925"/>
                <a:gd name="connsiteY577" fmla="*/ 2540506 h 2976563"/>
                <a:gd name="connsiteX578" fmla="*/ 2712322 w 3463925"/>
                <a:gd name="connsiteY578" fmla="*/ 2559569 h 2976563"/>
                <a:gd name="connsiteX579" fmla="*/ 2691690 w 3463925"/>
                <a:gd name="connsiteY579" fmla="*/ 2577837 h 2976563"/>
                <a:gd name="connsiteX580" fmla="*/ 2670265 w 3463925"/>
                <a:gd name="connsiteY580" fmla="*/ 2595311 h 2976563"/>
                <a:gd name="connsiteX581" fmla="*/ 2648046 w 3463925"/>
                <a:gd name="connsiteY581" fmla="*/ 2612785 h 2976563"/>
                <a:gd name="connsiteX582" fmla="*/ 2625033 w 3463925"/>
                <a:gd name="connsiteY582" fmla="*/ 2630259 h 2976563"/>
                <a:gd name="connsiteX583" fmla="*/ 2579008 w 3463925"/>
                <a:gd name="connsiteY583" fmla="*/ 2662824 h 2976563"/>
                <a:gd name="connsiteX584" fmla="*/ 2531395 w 3463925"/>
                <a:gd name="connsiteY584" fmla="*/ 2693801 h 2976563"/>
                <a:gd name="connsiteX585" fmla="*/ 2480608 w 3463925"/>
                <a:gd name="connsiteY585" fmla="*/ 2723190 h 2976563"/>
                <a:gd name="connsiteX586" fmla="*/ 2429822 w 3463925"/>
                <a:gd name="connsiteY586" fmla="*/ 2750989 h 2976563"/>
                <a:gd name="connsiteX587" fmla="*/ 2375861 w 3463925"/>
                <a:gd name="connsiteY587" fmla="*/ 2776406 h 2976563"/>
                <a:gd name="connsiteX588" fmla="*/ 2321900 w 3463925"/>
                <a:gd name="connsiteY588" fmla="*/ 2802617 h 2976563"/>
                <a:gd name="connsiteX589" fmla="*/ 2266352 w 3463925"/>
                <a:gd name="connsiteY589" fmla="*/ 2824856 h 2976563"/>
                <a:gd name="connsiteX590" fmla="*/ 2210011 w 3463925"/>
                <a:gd name="connsiteY590" fmla="*/ 2846302 h 2976563"/>
                <a:gd name="connsiteX591" fmla="*/ 2152876 w 3463925"/>
                <a:gd name="connsiteY591" fmla="*/ 2866159 h 2976563"/>
                <a:gd name="connsiteX592" fmla="*/ 2095741 w 3463925"/>
                <a:gd name="connsiteY592" fmla="*/ 2884427 h 2976563"/>
                <a:gd name="connsiteX593" fmla="*/ 2036226 w 3463925"/>
                <a:gd name="connsiteY593" fmla="*/ 2901107 h 2976563"/>
                <a:gd name="connsiteX594" fmla="*/ 1977504 w 3463925"/>
                <a:gd name="connsiteY594" fmla="*/ 2916198 h 2976563"/>
                <a:gd name="connsiteX595" fmla="*/ 1917988 w 3463925"/>
                <a:gd name="connsiteY595" fmla="*/ 2929701 h 2976563"/>
                <a:gd name="connsiteX596" fmla="*/ 1858472 w 3463925"/>
                <a:gd name="connsiteY596" fmla="*/ 2940821 h 2976563"/>
                <a:gd name="connsiteX597" fmla="*/ 1798957 w 3463925"/>
                <a:gd name="connsiteY597" fmla="*/ 2951146 h 2976563"/>
                <a:gd name="connsiteX598" fmla="*/ 1739441 w 3463925"/>
                <a:gd name="connsiteY598" fmla="*/ 2959089 h 2976563"/>
                <a:gd name="connsiteX599" fmla="*/ 1679926 w 3463925"/>
                <a:gd name="connsiteY599" fmla="*/ 2966238 h 2976563"/>
                <a:gd name="connsiteX600" fmla="*/ 1620410 w 3463925"/>
                <a:gd name="connsiteY600" fmla="*/ 2971797 h 2976563"/>
                <a:gd name="connsiteX601" fmla="*/ 1562482 w 3463925"/>
                <a:gd name="connsiteY601" fmla="*/ 2974974 h 2976563"/>
                <a:gd name="connsiteX602" fmla="*/ 1504553 w 3463925"/>
                <a:gd name="connsiteY602" fmla="*/ 2976563 h 2976563"/>
                <a:gd name="connsiteX603" fmla="*/ 1447418 w 3463925"/>
                <a:gd name="connsiteY603" fmla="*/ 2976563 h 2976563"/>
                <a:gd name="connsiteX604" fmla="*/ 1391870 w 3463925"/>
                <a:gd name="connsiteY604" fmla="*/ 2974974 h 2976563"/>
                <a:gd name="connsiteX605" fmla="*/ 1337116 w 3463925"/>
                <a:gd name="connsiteY605" fmla="*/ 2971797 h 2976563"/>
                <a:gd name="connsiteX606" fmla="*/ 1284742 w 3463925"/>
                <a:gd name="connsiteY606" fmla="*/ 2966238 h 2976563"/>
                <a:gd name="connsiteX607" fmla="*/ 1232369 w 3463925"/>
                <a:gd name="connsiteY607" fmla="*/ 2961472 h 2976563"/>
                <a:gd name="connsiteX608" fmla="*/ 1177614 w 3463925"/>
                <a:gd name="connsiteY608" fmla="*/ 2955118 h 2976563"/>
                <a:gd name="connsiteX609" fmla="*/ 1123654 w 3463925"/>
                <a:gd name="connsiteY609" fmla="*/ 2947969 h 2976563"/>
                <a:gd name="connsiteX610" fmla="*/ 1069693 w 3463925"/>
                <a:gd name="connsiteY610" fmla="*/ 2940026 h 2976563"/>
                <a:gd name="connsiteX611" fmla="*/ 1014939 w 3463925"/>
                <a:gd name="connsiteY611" fmla="*/ 2929701 h 2976563"/>
                <a:gd name="connsiteX612" fmla="*/ 960978 w 3463925"/>
                <a:gd name="connsiteY612" fmla="*/ 2919375 h 2976563"/>
                <a:gd name="connsiteX613" fmla="*/ 906224 w 3463925"/>
                <a:gd name="connsiteY613" fmla="*/ 2906667 h 2976563"/>
                <a:gd name="connsiteX614" fmla="*/ 852263 w 3463925"/>
                <a:gd name="connsiteY614" fmla="*/ 2893958 h 2976563"/>
                <a:gd name="connsiteX615" fmla="*/ 797508 w 3463925"/>
                <a:gd name="connsiteY615" fmla="*/ 2879662 h 2976563"/>
                <a:gd name="connsiteX616" fmla="*/ 744341 w 3463925"/>
                <a:gd name="connsiteY616" fmla="*/ 2862982 h 2976563"/>
                <a:gd name="connsiteX617" fmla="*/ 691174 w 3463925"/>
                <a:gd name="connsiteY617" fmla="*/ 2845508 h 2976563"/>
                <a:gd name="connsiteX618" fmla="*/ 639594 w 3463925"/>
                <a:gd name="connsiteY618" fmla="*/ 2825651 h 2976563"/>
                <a:gd name="connsiteX619" fmla="*/ 588807 w 3463925"/>
                <a:gd name="connsiteY619" fmla="*/ 2805794 h 2976563"/>
                <a:gd name="connsiteX620" fmla="*/ 538021 w 3463925"/>
                <a:gd name="connsiteY620" fmla="*/ 2781966 h 2976563"/>
                <a:gd name="connsiteX621" fmla="*/ 490408 w 3463925"/>
                <a:gd name="connsiteY621" fmla="*/ 2758138 h 2976563"/>
                <a:gd name="connsiteX622" fmla="*/ 442796 w 3463925"/>
                <a:gd name="connsiteY622" fmla="*/ 2731926 h 2976563"/>
                <a:gd name="connsiteX623" fmla="*/ 419783 w 3463925"/>
                <a:gd name="connsiteY623" fmla="*/ 2718424 h 2976563"/>
                <a:gd name="connsiteX624" fmla="*/ 396770 w 3463925"/>
                <a:gd name="connsiteY624" fmla="*/ 2704127 h 2976563"/>
                <a:gd name="connsiteX625" fmla="*/ 375345 w 3463925"/>
                <a:gd name="connsiteY625" fmla="*/ 2688241 h 2976563"/>
                <a:gd name="connsiteX626" fmla="*/ 353126 w 3463925"/>
                <a:gd name="connsiteY626" fmla="*/ 2673150 h 2976563"/>
                <a:gd name="connsiteX627" fmla="*/ 332494 w 3463925"/>
                <a:gd name="connsiteY627" fmla="*/ 2658059 h 2976563"/>
                <a:gd name="connsiteX628" fmla="*/ 311068 w 3463925"/>
                <a:gd name="connsiteY628" fmla="*/ 2641379 h 2976563"/>
                <a:gd name="connsiteX629" fmla="*/ 291229 w 3463925"/>
                <a:gd name="connsiteY629" fmla="*/ 2624699 h 2976563"/>
                <a:gd name="connsiteX630" fmla="*/ 270597 w 3463925"/>
                <a:gd name="connsiteY630" fmla="*/ 2607225 h 2976563"/>
                <a:gd name="connsiteX631" fmla="*/ 251552 w 3463925"/>
                <a:gd name="connsiteY631" fmla="*/ 2588957 h 2976563"/>
                <a:gd name="connsiteX632" fmla="*/ 232507 w 3463925"/>
                <a:gd name="connsiteY632" fmla="*/ 2570689 h 2976563"/>
                <a:gd name="connsiteX633" fmla="*/ 214256 w 3463925"/>
                <a:gd name="connsiteY633" fmla="*/ 2552420 h 2976563"/>
                <a:gd name="connsiteX634" fmla="*/ 196798 w 3463925"/>
                <a:gd name="connsiteY634" fmla="*/ 2532564 h 2976563"/>
                <a:gd name="connsiteX635" fmla="*/ 180927 w 3463925"/>
                <a:gd name="connsiteY635" fmla="*/ 2511912 h 2976563"/>
                <a:gd name="connsiteX636" fmla="*/ 164263 w 3463925"/>
                <a:gd name="connsiteY636" fmla="*/ 2491261 h 2976563"/>
                <a:gd name="connsiteX637" fmla="*/ 149186 w 3463925"/>
                <a:gd name="connsiteY637" fmla="*/ 2469816 h 2976563"/>
                <a:gd name="connsiteX638" fmla="*/ 133315 w 3463925"/>
                <a:gd name="connsiteY638" fmla="*/ 2448370 h 2976563"/>
                <a:gd name="connsiteX639" fmla="*/ 119031 w 3463925"/>
                <a:gd name="connsiteY639" fmla="*/ 2426131 h 2976563"/>
                <a:gd name="connsiteX640" fmla="*/ 104747 w 3463925"/>
                <a:gd name="connsiteY640" fmla="*/ 2403097 h 2976563"/>
                <a:gd name="connsiteX641" fmla="*/ 92051 w 3463925"/>
                <a:gd name="connsiteY641" fmla="*/ 2380063 h 2976563"/>
                <a:gd name="connsiteX642" fmla="*/ 80148 w 3463925"/>
                <a:gd name="connsiteY642" fmla="*/ 2355440 h 2976563"/>
                <a:gd name="connsiteX643" fmla="*/ 69038 w 3463925"/>
                <a:gd name="connsiteY643" fmla="*/ 2330818 h 2976563"/>
                <a:gd name="connsiteX644" fmla="*/ 57928 w 3463925"/>
                <a:gd name="connsiteY644" fmla="*/ 2304607 h 2976563"/>
                <a:gd name="connsiteX645" fmla="*/ 48406 w 3463925"/>
                <a:gd name="connsiteY645" fmla="*/ 2278396 h 2976563"/>
                <a:gd name="connsiteX646" fmla="*/ 38883 w 3463925"/>
                <a:gd name="connsiteY646" fmla="*/ 2251390 h 2976563"/>
                <a:gd name="connsiteX647" fmla="*/ 30948 w 3463925"/>
                <a:gd name="connsiteY647" fmla="*/ 2223591 h 2976563"/>
                <a:gd name="connsiteX648" fmla="*/ 23013 w 3463925"/>
                <a:gd name="connsiteY648" fmla="*/ 2195791 h 2976563"/>
                <a:gd name="connsiteX649" fmla="*/ 16664 w 3463925"/>
                <a:gd name="connsiteY649" fmla="*/ 2166403 h 2976563"/>
                <a:gd name="connsiteX650" fmla="*/ 10316 w 3463925"/>
                <a:gd name="connsiteY650" fmla="*/ 2137809 h 2976563"/>
                <a:gd name="connsiteX651" fmla="*/ 6348 w 3463925"/>
                <a:gd name="connsiteY651" fmla="*/ 2106832 h 2976563"/>
                <a:gd name="connsiteX652" fmla="*/ 2381 w 3463925"/>
                <a:gd name="connsiteY652" fmla="*/ 2075856 h 2976563"/>
                <a:gd name="connsiteX653" fmla="*/ 1587 w 3463925"/>
                <a:gd name="connsiteY653" fmla="*/ 2061559 h 2976563"/>
                <a:gd name="connsiteX654" fmla="*/ 0 w 3463925"/>
                <a:gd name="connsiteY654" fmla="*/ 2044879 h 2976563"/>
                <a:gd name="connsiteX655" fmla="*/ 0 w 3463925"/>
                <a:gd name="connsiteY655" fmla="*/ 2022639 h 2976563"/>
                <a:gd name="connsiteX656" fmla="*/ 2381 w 3463925"/>
                <a:gd name="connsiteY656" fmla="*/ 1994045 h 2976563"/>
                <a:gd name="connsiteX657" fmla="*/ 5555 w 3463925"/>
                <a:gd name="connsiteY657" fmla="*/ 1959097 h 2976563"/>
                <a:gd name="connsiteX658" fmla="*/ 10316 w 3463925"/>
                <a:gd name="connsiteY658" fmla="*/ 1920178 h 2976563"/>
                <a:gd name="connsiteX659" fmla="*/ 19839 w 3463925"/>
                <a:gd name="connsiteY659" fmla="*/ 1875698 h 2976563"/>
                <a:gd name="connsiteX660" fmla="*/ 24600 w 3463925"/>
                <a:gd name="connsiteY660" fmla="*/ 1851076 h 2976563"/>
                <a:gd name="connsiteX661" fmla="*/ 30948 w 3463925"/>
                <a:gd name="connsiteY661" fmla="*/ 1826453 h 2976563"/>
                <a:gd name="connsiteX662" fmla="*/ 38883 w 3463925"/>
                <a:gd name="connsiteY662" fmla="*/ 1800242 h 2976563"/>
                <a:gd name="connsiteX663" fmla="*/ 47612 w 3463925"/>
                <a:gd name="connsiteY663" fmla="*/ 1773237 h 2976563"/>
                <a:gd name="connsiteX664" fmla="*/ 56341 w 3463925"/>
                <a:gd name="connsiteY664" fmla="*/ 1745437 h 2976563"/>
                <a:gd name="connsiteX665" fmla="*/ 67451 w 3463925"/>
                <a:gd name="connsiteY665" fmla="*/ 1716049 h 2976563"/>
                <a:gd name="connsiteX666" fmla="*/ 80148 w 3463925"/>
                <a:gd name="connsiteY666" fmla="*/ 1685867 h 2976563"/>
                <a:gd name="connsiteX667" fmla="*/ 93638 w 3463925"/>
                <a:gd name="connsiteY667" fmla="*/ 1655684 h 2976563"/>
                <a:gd name="connsiteX668" fmla="*/ 107922 w 3463925"/>
                <a:gd name="connsiteY668" fmla="*/ 1623913 h 2976563"/>
                <a:gd name="connsiteX669" fmla="*/ 124586 w 3463925"/>
                <a:gd name="connsiteY669" fmla="*/ 1590554 h 2976563"/>
                <a:gd name="connsiteX670" fmla="*/ 141250 w 3463925"/>
                <a:gd name="connsiteY670" fmla="*/ 1557989 h 2976563"/>
                <a:gd name="connsiteX671" fmla="*/ 161089 w 3463925"/>
                <a:gd name="connsiteY671" fmla="*/ 1523835 h 2976563"/>
                <a:gd name="connsiteX672" fmla="*/ 182514 w 3463925"/>
                <a:gd name="connsiteY672" fmla="*/ 1488887 h 2976563"/>
                <a:gd name="connsiteX673" fmla="*/ 205527 w 3463925"/>
                <a:gd name="connsiteY673" fmla="*/ 1453144 h 2976563"/>
                <a:gd name="connsiteX674" fmla="*/ 230127 w 3463925"/>
                <a:gd name="connsiteY674" fmla="*/ 1417402 h 2976563"/>
                <a:gd name="connsiteX675" fmla="*/ 256314 w 3463925"/>
                <a:gd name="connsiteY675" fmla="*/ 1381660 h 2976563"/>
                <a:gd name="connsiteX676" fmla="*/ 276152 w 3463925"/>
                <a:gd name="connsiteY676" fmla="*/ 1355449 h 2976563"/>
                <a:gd name="connsiteX677" fmla="*/ 298371 w 3463925"/>
                <a:gd name="connsiteY677" fmla="*/ 1326061 h 2976563"/>
                <a:gd name="connsiteX678" fmla="*/ 330113 w 3463925"/>
                <a:gd name="connsiteY678" fmla="*/ 1287141 h 2976563"/>
                <a:gd name="connsiteX679" fmla="*/ 368996 w 3463925"/>
                <a:gd name="connsiteY679" fmla="*/ 1239485 h 2976563"/>
                <a:gd name="connsiteX680" fmla="*/ 416609 w 3463925"/>
                <a:gd name="connsiteY680" fmla="*/ 1185474 h 2976563"/>
                <a:gd name="connsiteX681" fmla="*/ 469776 w 3463925"/>
                <a:gd name="connsiteY681" fmla="*/ 1126698 h 2976563"/>
                <a:gd name="connsiteX682" fmla="*/ 498344 w 3463925"/>
                <a:gd name="connsiteY682" fmla="*/ 1097309 h 2976563"/>
                <a:gd name="connsiteX683" fmla="*/ 529292 w 3463925"/>
                <a:gd name="connsiteY683" fmla="*/ 1065538 h 2976563"/>
                <a:gd name="connsiteX684" fmla="*/ 561033 w 3463925"/>
                <a:gd name="connsiteY684" fmla="*/ 1033768 h 2976563"/>
                <a:gd name="connsiteX685" fmla="*/ 594362 w 3463925"/>
                <a:gd name="connsiteY685" fmla="*/ 1001997 h 2976563"/>
                <a:gd name="connsiteX686" fmla="*/ 628484 w 3463925"/>
                <a:gd name="connsiteY686" fmla="*/ 968637 h 2976563"/>
                <a:gd name="connsiteX687" fmla="*/ 664194 w 3463925"/>
                <a:gd name="connsiteY687" fmla="*/ 936866 h 2976563"/>
                <a:gd name="connsiteX688" fmla="*/ 702284 w 3463925"/>
                <a:gd name="connsiteY688" fmla="*/ 905095 h 2976563"/>
                <a:gd name="connsiteX689" fmla="*/ 740374 w 3463925"/>
                <a:gd name="connsiteY689" fmla="*/ 873324 h 2976563"/>
                <a:gd name="connsiteX690" fmla="*/ 779257 w 3463925"/>
                <a:gd name="connsiteY690" fmla="*/ 842347 h 2976563"/>
                <a:gd name="connsiteX691" fmla="*/ 820521 w 3463925"/>
                <a:gd name="connsiteY691" fmla="*/ 812959 h 2976563"/>
                <a:gd name="connsiteX692" fmla="*/ 860992 w 3463925"/>
                <a:gd name="connsiteY692" fmla="*/ 784365 h 2976563"/>
                <a:gd name="connsiteX693" fmla="*/ 903049 w 3463925"/>
                <a:gd name="connsiteY693" fmla="*/ 755771 h 2976563"/>
                <a:gd name="connsiteX694" fmla="*/ 946694 w 3463925"/>
                <a:gd name="connsiteY694" fmla="*/ 729560 h 2976563"/>
                <a:gd name="connsiteX695" fmla="*/ 989545 w 3463925"/>
                <a:gd name="connsiteY695" fmla="*/ 704144 h 2976563"/>
                <a:gd name="connsiteX696" fmla="*/ 1033190 w 3463925"/>
                <a:gd name="connsiteY696" fmla="*/ 680315 h 2976563"/>
                <a:gd name="connsiteX697" fmla="*/ 1078422 w 3463925"/>
                <a:gd name="connsiteY697" fmla="*/ 660458 h 2976563"/>
                <a:gd name="connsiteX698" fmla="*/ 1123654 w 3463925"/>
                <a:gd name="connsiteY698" fmla="*/ 640602 h 2976563"/>
                <a:gd name="connsiteX699" fmla="*/ 1169679 w 3463925"/>
                <a:gd name="connsiteY699" fmla="*/ 623128 h 2976563"/>
                <a:gd name="connsiteX700" fmla="*/ 1214911 w 3463925"/>
                <a:gd name="connsiteY700" fmla="*/ 608831 h 2976563"/>
                <a:gd name="connsiteX701" fmla="*/ 1256968 w 3463925"/>
                <a:gd name="connsiteY701" fmla="*/ 597711 h 2976563"/>
                <a:gd name="connsiteX702" fmla="*/ 1296646 w 3463925"/>
                <a:gd name="connsiteY702" fmla="*/ 588179 h 2976563"/>
                <a:gd name="connsiteX703" fmla="*/ 1334736 w 3463925"/>
                <a:gd name="connsiteY703" fmla="*/ 581031 h 2976563"/>
                <a:gd name="connsiteX704" fmla="*/ 1369651 w 3463925"/>
                <a:gd name="connsiteY704" fmla="*/ 576265 h 2976563"/>
                <a:gd name="connsiteX705" fmla="*/ 2426493 w 3463925"/>
                <a:gd name="connsiteY705" fmla="*/ 463550 h 2976563"/>
                <a:gd name="connsiteX706" fmla="*/ 2455068 w 3463925"/>
                <a:gd name="connsiteY706" fmla="*/ 464346 h 2976563"/>
                <a:gd name="connsiteX707" fmla="*/ 2484437 w 3463925"/>
                <a:gd name="connsiteY707" fmla="*/ 465937 h 2976563"/>
                <a:gd name="connsiteX708" fmla="*/ 2513806 w 3463925"/>
                <a:gd name="connsiteY708" fmla="*/ 470709 h 2976563"/>
                <a:gd name="connsiteX709" fmla="*/ 2540793 w 3463925"/>
                <a:gd name="connsiteY709" fmla="*/ 474686 h 2976563"/>
                <a:gd name="connsiteX710" fmla="*/ 2570162 w 3463925"/>
                <a:gd name="connsiteY710" fmla="*/ 481845 h 2976563"/>
                <a:gd name="connsiteX711" fmla="*/ 2596356 w 3463925"/>
                <a:gd name="connsiteY711" fmla="*/ 489004 h 2976563"/>
                <a:gd name="connsiteX712" fmla="*/ 2623343 w 3463925"/>
                <a:gd name="connsiteY712" fmla="*/ 497754 h 2976563"/>
                <a:gd name="connsiteX713" fmla="*/ 2649537 w 3463925"/>
                <a:gd name="connsiteY713" fmla="*/ 508094 h 2976563"/>
                <a:gd name="connsiteX714" fmla="*/ 2674144 w 3463925"/>
                <a:gd name="connsiteY714" fmla="*/ 520026 h 2976563"/>
                <a:gd name="connsiteX715" fmla="*/ 2700337 w 3463925"/>
                <a:gd name="connsiteY715" fmla="*/ 532752 h 2976563"/>
                <a:gd name="connsiteX716" fmla="*/ 2723356 w 3463925"/>
                <a:gd name="connsiteY716" fmla="*/ 546275 h 2976563"/>
                <a:gd name="connsiteX717" fmla="*/ 2747169 w 3463925"/>
                <a:gd name="connsiteY717" fmla="*/ 562183 h 2976563"/>
                <a:gd name="connsiteX718" fmla="*/ 2769394 w 3463925"/>
                <a:gd name="connsiteY718" fmla="*/ 578092 h 2976563"/>
                <a:gd name="connsiteX719" fmla="*/ 2791619 w 3463925"/>
                <a:gd name="connsiteY719" fmla="*/ 594796 h 2976563"/>
                <a:gd name="connsiteX720" fmla="*/ 2811462 w 3463925"/>
                <a:gd name="connsiteY720" fmla="*/ 613091 h 2976563"/>
                <a:gd name="connsiteX721" fmla="*/ 2832100 w 3463925"/>
                <a:gd name="connsiteY721" fmla="*/ 631386 h 2976563"/>
                <a:gd name="connsiteX722" fmla="*/ 2851150 w 3463925"/>
                <a:gd name="connsiteY722" fmla="*/ 652067 h 2976563"/>
                <a:gd name="connsiteX723" fmla="*/ 2869406 w 3463925"/>
                <a:gd name="connsiteY723" fmla="*/ 672748 h 2976563"/>
                <a:gd name="connsiteX724" fmla="*/ 2886869 w 3463925"/>
                <a:gd name="connsiteY724" fmla="*/ 694224 h 2976563"/>
                <a:gd name="connsiteX725" fmla="*/ 2901950 w 3463925"/>
                <a:gd name="connsiteY725" fmla="*/ 717292 h 2976563"/>
                <a:gd name="connsiteX726" fmla="*/ 2917825 w 3463925"/>
                <a:gd name="connsiteY726" fmla="*/ 740359 h 2976563"/>
                <a:gd name="connsiteX727" fmla="*/ 2932112 w 3463925"/>
                <a:gd name="connsiteY727" fmla="*/ 765017 h 2976563"/>
                <a:gd name="connsiteX728" fmla="*/ 2944019 w 3463925"/>
                <a:gd name="connsiteY728" fmla="*/ 789676 h 2976563"/>
                <a:gd name="connsiteX729" fmla="*/ 2955131 w 3463925"/>
                <a:gd name="connsiteY729" fmla="*/ 815925 h 2976563"/>
                <a:gd name="connsiteX730" fmla="*/ 2965450 w 3463925"/>
                <a:gd name="connsiteY730" fmla="*/ 841379 h 2976563"/>
                <a:gd name="connsiteX731" fmla="*/ 2974975 w 3463925"/>
                <a:gd name="connsiteY731" fmla="*/ 867628 h 2976563"/>
                <a:gd name="connsiteX732" fmla="*/ 2982912 w 3463925"/>
                <a:gd name="connsiteY732" fmla="*/ 895468 h 2976563"/>
                <a:gd name="connsiteX733" fmla="*/ 2989262 w 3463925"/>
                <a:gd name="connsiteY733" fmla="*/ 923308 h 2976563"/>
                <a:gd name="connsiteX734" fmla="*/ 2994025 w 3463925"/>
                <a:gd name="connsiteY734" fmla="*/ 951148 h 2976563"/>
                <a:gd name="connsiteX735" fmla="*/ 2997200 w 3463925"/>
                <a:gd name="connsiteY735" fmla="*/ 979783 h 2976563"/>
                <a:gd name="connsiteX736" fmla="*/ 3000375 w 3463925"/>
                <a:gd name="connsiteY736" fmla="*/ 1010009 h 2976563"/>
                <a:gd name="connsiteX737" fmla="*/ 3000375 w 3463925"/>
                <a:gd name="connsiteY737" fmla="*/ 1039440 h 2976563"/>
                <a:gd name="connsiteX738" fmla="*/ 2999581 w 3463925"/>
                <a:gd name="connsiteY738" fmla="*/ 1066485 h 2976563"/>
                <a:gd name="connsiteX739" fmla="*/ 2997200 w 3463925"/>
                <a:gd name="connsiteY739" fmla="*/ 1092734 h 2976563"/>
                <a:gd name="connsiteX740" fmla="*/ 2998788 w 3463925"/>
                <a:gd name="connsiteY740" fmla="*/ 1097506 h 2976563"/>
                <a:gd name="connsiteX741" fmla="*/ 2997200 w 3463925"/>
                <a:gd name="connsiteY741" fmla="*/ 1099893 h 2976563"/>
                <a:gd name="connsiteX742" fmla="*/ 2996406 w 3463925"/>
                <a:gd name="connsiteY742" fmla="*/ 1103074 h 2976563"/>
                <a:gd name="connsiteX743" fmla="*/ 2996406 w 3463925"/>
                <a:gd name="connsiteY743" fmla="*/ 1112620 h 2976563"/>
                <a:gd name="connsiteX744" fmla="*/ 2995612 w 3463925"/>
                <a:gd name="connsiteY744" fmla="*/ 1112620 h 2976563"/>
                <a:gd name="connsiteX745" fmla="*/ 2993231 w 3463925"/>
                <a:gd name="connsiteY745" fmla="*/ 1123756 h 2976563"/>
                <a:gd name="connsiteX746" fmla="*/ 2990056 w 3463925"/>
                <a:gd name="connsiteY746" fmla="*/ 1134096 h 2976563"/>
                <a:gd name="connsiteX747" fmla="*/ 2986088 w 3463925"/>
                <a:gd name="connsiteY747" fmla="*/ 1144437 h 2976563"/>
                <a:gd name="connsiteX748" fmla="*/ 2982119 w 3463925"/>
                <a:gd name="connsiteY748" fmla="*/ 1153982 h 2976563"/>
                <a:gd name="connsiteX749" fmla="*/ 2976562 w 3463925"/>
                <a:gd name="connsiteY749" fmla="*/ 1162732 h 2976563"/>
                <a:gd name="connsiteX750" fmla="*/ 2971006 w 3463925"/>
                <a:gd name="connsiteY750" fmla="*/ 1171481 h 2976563"/>
                <a:gd name="connsiteX751" fmla="*/ 2963862 w 3463925"/>
                <a:gd name="connsiteY751" fmla="*/ 1179436 h 2976563"/>
                <a:gd name="connsiteX752" fmla="*/ 2956719 w 3463925"/>
                <a:gd name="connsiteY752" fmla="*/ 1186594 h 2976563"/>
                <a:gd name="connsiteX753" fmla="*/ 2947987 w 3463925"/>
                <a:gd name="connsiteY753" fmla="*/ 1193753 h 2976563"/>
                <a:gd name="connsiteX754" fmla="*/ 2940050 w 3463925"/>
                <a:gd name="connsiteY754" fmla="*/ 1198526 h 2976563"/>
                <a:gd name="connsiteX755" fmla="*/ 2930525 w 3463925"/>
                <a:gd name="connsiteY755" fmla="*/ 1204094 h 2976563"/>
                <a:gd name="connsiteX756" fmla="*/ 2921794 w 3463925"/>
                <a:gd name="connsiteY756" fmla="*/ 1208866 h 2976563"/>
                <a:gd name="connsiteX757" fmla="*/ 2911475 w 3463925"/>
                <a:gd name="connsiteY757" fmla="*/ 1212048 h 2976563"/>
                <a:gd name="connsiteX758" fmla="*/ 2900362 w 3463925"/>
                <a:gd name="connsiteY758" fmla="*/ 1214434 h 2976563"/>
                <a:gd name="connsiteX759" fmla="*/ 2890044 w 3463925"/>
                <a:gd name="connsiteY759" fmla="*/ 1216025 h 2976563"/>
                <a:gd name="connsiteX760" fmla="*/ 2878137 w 3463925"/>
                <a:gd name="connsiteY760" fmla="*/ 1216025 h 2976563"/>
                <a:gd name="connsiteX761" fmla="*/ 2866231 w 3463925"/>
                <a:gd name="connsiteY761" fmla="*/ 1216025 h 2976563"/>
                <a:gd name="connsiteX762" fmla="*/ 2855119 w 3463925"/>
                <a:gd name="connsiteY762" fmla="*/ 1214434 h 2976563"/>
                <a:gd name="connsiteX763" fmla="*/ 2842419 w 3463925"/>
                <a:gd name="connsiteY763" fmla="*/ 1211253 h 2976563"/>
                <a:gd name="connsiteX764" fmla="*/ 2832100 w 3463925"/>
                <a:gd name="connsiteY764" fmla="*/ 1207276 h 2976563"/>
                <a:gd name="connsiteX765" fmla="*/ 2820987 w 3463925"/>
                <a:gd name="connsiteY765" fmla="*/ 1201708 h 2976563"/>
                <a:gd name="connsiteX766" fmla="*/ 2811462 w 3463925"/>
                <a:gd name="connsiteY766" fmla="*/ 1196140 h 2976563"/>
                <a:gd name="connsiteX767" fmla="*/ 2802731 w 3463925"/>
                <a:gd name="connsiteY767" fmla="*/ 1189776 h 2976563"/>
                <a:gd name="connsiteX768" fmla="*/ 2794000 w 3463925"/>
                <a:gd name="connsiteY768" fmla="*/ 1181026 h 2976563"/>
                <a:gd name="connsiteX769" fmla="*/ 2786062 w 3463925"/>
                <a:gd name="connsiteY769" fmla="*/ 1173072 h 2976563"/>
                <a:gd name="connsiteX770" fmla="*/ 2778919 w 3463925"/>
                <a:gd name="connsiteY770" fmla="*/ 1164322 h 2976563"/>
                <a:gd name="connsiteX771" fmla="*/ 2772569 w 3463925"/>
                <a:gd name="connsiteY771" fmla="*/ 1153982 h 2976563"/>
                <a:gd name="connsiteX772" fmla="*/ 2768600 w 3463925"/>
                <a:gd name="connsiteY772" fmla="*/ 1143641 h 2976563"/>
                <a:gd name="connsiteX773" fmla="*/ 2764631 w 3463925"/>
                <a:gd name="connsiteY773" fmla="*/ 1131710 h 2976563"/>
                <a:gd name="connsiteX774" fmla="*/ 2761456 w 3463925"/>
                <a:gd name="connsiteY774" fmla="*/ 1120574 h 2976563"/>
                <a:gd name="connsiteX775" fmla="*/ 2759869 w 3463925"/>
                <a:gd name="connsiteY775" fmla="*/ 1109438 h 2976563"/>
                <a:gd name="connsiteX776" fmla="*/ 2758281 w 3463925"/>
                <a:gd name="connsiteY776" fmla="*/ 1097506 h 2976563"/>
                <a:gd name="connsiteX777" fmla="*/ 2759869 w 3463925"/>
                <a:gd name="connsiteY777" fmla="*/ 1092734 h 2976563"/>
                <a:gd name="connsiteX778" fmla="*/ 2760662 w 3463925"/>
                <a:gd name="connsiteY778" fmla="*/ 1090348 h 2976563"/>
                <a:gd name="connsiteX779" fmla="*/ 2761456 w 3463925"/>
                <a:gd name="connsiteY779" fmla="*/ 1082393 h 2976563"/>
                <a:gd name="connsiteX780" fmla="*/ 2758281 w 3463925"/>
                <a:gd name="connsiteY780" fmla="*/ 1082393 h 2976563"/>
                <a:gd name="connsiteX781" fmla="*/ 2760662 w 3463925"/>
                <a:gd name="connsiteY781" fmla="*/ 1060917 h 2976563"/>
                <a:gd name="connsiteX782" fmla="*/ 2761456 w 3463925"/>
                <a:gd name="connsiteY782" fmla="*/ 1039440 h 2976563"/>
                <a:gd name="connsiteX783" fmla="*/ 2761456 w 3463925"/>
                <a:gd name="connsiteY783" fmla="*/ 1021941 h 2976563"/>
                <a:gd name="connsiteX784" fmla="*/ 2759869 w 3463925"/>
                <a:gd name="connsiteY784" fmla="*/ 1004441 h 2976563"/>
                <a:gd name="connsiteX785" fmla="*/ 2757487 w 3463925"/>
                <a:gd name="connsiteY785" fmla="*/ 988533 h 2976563"/>
                <a:gd name="connsiteX786" fmla="*/ 2754312 w 3463925"/>
                <a:gd name="connsiteY786" fmla="*/ 971829 h 2976563"/>
                <a:gd name="connsiteX787" fmla="*/ 2751137 w 3463925"/>
                <a:gd name="connsiteY787" fmla="*/ 955125 h 2976563"/>
                <a:gd name="connsiteX788" fmla="*/ 2746375 w 3463925"/>
                <a:gd name="connsiteY788" fmla="*/ 939216 h 2976563"/>
                <a:gd name="connsiteX789" fmla="*/ 2740819 w 3463925"/>
                <a:gd name="connsiteY789" fmla="*/ 923308 h 2976563"/>
                <a:gd name="connsiteX790" fmla="*/ 2735262 w 3463925"/>
                <a:gd name="connsiteY790" fmla="*/ 908195 h 2976563"/>
                <a:gd name="connsiteX791" fmla="*/ 2728912 w 3463925"/>
                <a:gd name="connsiteY791" fmla="*/ 893877 h 2976563"/>
                <a:gd name="connsiteX792" fmla="*/ 2720181 w 3463925"/>
                <a:gd name="connsiteY792" fmla="*/ 879559 h 2976563"/>
                <a:gd name="connsiteX793" fmla="*/ 2713037 w 3463925"/>
                <a:gd name="connsiteY793" fmla="*/ 865241 h 2976563"/>
                <a:gd name="connsiteX794" fmla="*/ 2704306 w 3463925"/>
                <a:gd name="connsiteY794" fmla="*/ 851719 h 2976563"/>
                <a:gd name="connsiteX795" fmla="*/ 2694781 w 3463925"/>
                <a:gd name="connsiteY795" fmla="*/ 838197 h 2976563"/>
                <a:gd name="connsiteX796" fmla="*/ 2684462 w 3463925"/>
                <a:gd name="connsiteY796" fmla="*/ 826265 h 2976563"/>
                <a:gd name="connsiteX797" fmla="*/ 2674144 w 3463925"/>
                <a:gd name="connsiteY797" fmla="*/ 813539 h 2976563"/>
                <a:gd name="connsiteX798" fmla="*/ 2663031 w 3463925"/>
                <a:gd name="connsiteY798" fmla="*/ 801607 h 2976563"/>
                <a:gd name="connsiteX799" fmla="*/ 2651918 w 3463925"/>
                <a:gd name="connsiteY799" fmla="*/ 789676 h 2976563"/>
                <a:gd name="connsiteX800" fmla="*/ 2639218 w 3463925"/>
                <a:gd name="connsiteY800" fmla="*/ 779335 h 2976563"/>
                <a:gd name="connsiteX801" fmla="*/ 2626518 w 3463925"/>
                <a:gd name="connsiteY801" fmla="*/ 768995 h 2976563"/>
                <a:gd name="connsiteX802" fmla="*/ 2613818 w 3463925"/>
                <a:gd name="connsiteY802" fmla="*/ 760245 h 2976563"/>
                <a:gd name="connsiteX803" fmla="*/ 2599531 w 3463925"/>
                <a:gd name="connsiteY803" fmla="*/ 752291 h 2976563"/>
                <a:gd name="connsiteX804" fmla="*/ 2586037 w 3463925"/>
                <a:gd name="connsiteY804" fmla="*/ 743541 h 2976563"/>
                <a:gd name="connsiteX805" fmla="*/ 2570956 w 3463925"/>
                <a:gd name="connsiteY805" fmla="*/ 736382 h 2976563"/>
                <a:gd name="connsiteX806" fmla="*/ 2556668 w 3463925"/>
                <a:gd name="connsiteY806" fmla="*/ 729223 h 2976563"/>
                <a:gd name="connsiteX807" fmla="*/ 2540793 w 3463925"/>
                <a:gd name="connsiteY807" fmla="*/ 722860 h 2976563"/>
                <a:gd name="connsiteX808" fmla="*/ 2525712 w 3463925"/>
                <a:gd name="connsiteY808" fmla="*/ 718087 h 2976563"/>
                <a:gd name="connsiteX809" fmla="*/ 2509043 w 3463925"/>
                <a:gd name="connsiteY809" fmla="*/ 714110 h 2976563"/>
                <a:gd name="connsiteX810" fmla="*/ 2493962 w 3463925"/>
                <a:gd name="connsiteY810" fmla="*/ 710133 h 2976563"/>
                <a:gd name="connsiteX811" fmla="*/ 2476500 w 3463925"/>
                <a:gd name="connsiteY811" fmla="*/ 706951 h 2976563"/>
                <a:gd name="connsiteX812" fmla="*/ 2459831 w 3463925"/>
                <a:gd name="connsiteY812" fmla="*/ 704565 h 2976563"/>
                <a:gd name="connsiteX813" fmla="*/ 2442368 w 3463925"/>
                <a:gd name="connsiteY813" fmla="*/ 703770 h 2976563"/>
                <a:gd name="connsiteX814" fmla="*/ 2426493 w 3463925"/>
                <a:gd name="connsiteY814" fmla="*/ 702974 h 2976563"/>
                <a:gd name="connsiteX815" fmla="*/ 2413793 w 3463925"/>
                <a:gd name="connsiteY815" fmla="*/ 702974 h 2976563"/>
                <a:gd name="connsiteX816" fmla="*/ 2401887 w 3463925"/>
                <a:gd name="connsiteY816" fmla="*/ 700588 h 2976563"/>
                <a:gd name="connsiteX817" fmla="*/ 2390775 w 3463925"/>
                <a:gd name="connsiteY817" fmla="*/ 697406 h 2976563"/>
                <a:gd name="connsiteX818" fmla="*/ 2378868 w 3463925"/>
                <a:gd name="connsiteY818" fmla="*/ 693429 h 2976563"/>
                <a:gd name="connsiteX819" fmla="*/ 2368550 w 3463925"/>
                <a:gd name="connsiteY819" fmla="*/ 687861 h 2976563"/>
                <a:gd name="connsiteX820" fmla="*/ 2359025 w 3463925"/>
                <a:gd name="connsiteY820" fmla="*/ 682293 h 2976563"/>
                <a:gd name="connsiteX821" fmla="*/ 2349500 w 3463925"/>
                <a:gd name="connsiteY821" fmla="*/ 675930 h 2976563"/>
                <a:gd name="connsiteX822" fmla="*/ 2341562 w 3463925"/>
                <a:gd name="connsiteY822" fmla="*/ 667975 h 2976563"/>
                <a:gd name="connsiteX823" fmla="*/ 2334418 w 3463925"/>
                <a:gd name="connsiteY823" fmla="*/ 659226 h 2976563"/>
                <a:gd name="connsiteX824" fmla="*/ 2326481 w 3463925"/>
                <a:gd name="connsiteY824" fmla="*/ 650476 h 2976563"/>
                <a:gd name="connsiteX825" fmla="*/ 2320925 w 3463925"/>
                <a:gd name="connsiteY825" fmla="*/ 640135 h 2976563"/>
                <a:gd name="connsiteX826" fmla="*/ 2315368 w 3463925"/>
                <a:gd name="connsiteY826" fmla="*/ 629795 h 2976563"/>
                <a:gd name="connsiteX827" fmla="*/ 2311400 w 3463925"/>
                <a:gd name="connsiteY827" fmla="*/ 618659 h 2976563"/>
                <a:gd name="connsiteX828" fmla="*/ 2308225 w 3463925"/>
                <a:gd name="connsiteY828" fmla="*/ 606727 h 2976563"/>
                <a:gd name="connsiteX829" fmla="*/ 2307431 w 3463925"/>
                <a:gd name="connsiteY829" fmla="*/ 595591 h 2976563"/>
                <a:gd name="connsiteX830" fmla="*/ 2306637 w 3463925"/>
                <a:gd name="connsiteY830" fmla="*/ 583660 h 2976563"/>
                <a:gd name="connsiteX831" fmla="*/ 2307431 w 3463925"/>
                <a:gd name="connsiteY831" fmla="*/ 570933 h 2976563"/>
                <a:gd name="connsiteX832" fmla="*/ 2308225 w 3463925"/>
                <a:gd name="connsiteY832" fmla="*/ 559002 h 2976563"/>
                <a:gd name="connsiteX833" fmla="*/ 2311400 w 3463925"/>
                <a:gd name="connsiteY833" fmla="*/ 547070 h 2976563"/>
                <a:gd name="connsiteX834" fmla="*/ 2315368 w 3463925"/>
                <a:gd name="connsiteY834" fmla="*/ 535934 h 2976563"/>
                <a:gd name="connsiteX835" fmla="*/ 2320925 w 3463925"/>
                <a:gd name="connsiteY835" fmla="*/ 525594 h 2976563"/>
                <a:gd name="connsiteX836" fmla="*/ 2326481 w 3463925"/>
                <a:gd name="connsiteY836" fmla="*/ 515253 h 2976563"/>
                <a:gd name="connsiteX837" fmla="*/ 2334418 w 3463925"/>
                <a:gd name="connsiteY837" fmla="*/ 507299 h 2976563"/>
                <a:gd name="connsiteX838" fmla="*/ 2341562 w 3463925"/>
                <a:gd name="connsiteY838" fmla="*/ 497754 h 2976563"/>
                <a:gd name="connsiteX839" fmla="*/ 2349500 w 3463925"/>
                <a:gd name="connsiteY839" fmla="*/ 490595 h 2976563"/>
                <a:gd name="connsiteX840" fmla="*/ 2359025 w 3463925"/>
                <a:gd name="connsiteY840" fmla="*/ 483436 h 2976563"/>
                <a:gd name="connsiteX841" fmla="*/ 2368550 w 3463925"/>
                <a:gd name="connsiteY841" fmla="*/ 477868 h 2976563"/>
                <a:gd name="connsiteX842" fmla="*/ 2378868 w 3463925"/>
                <a:gd name="connsiteY842" fmla="*/ 472300 h 2976563"/>
                <a:gd name="connsiteX843" fmla="*/ 2390775 w 3463925"/>
                <a:gd name="connsiteY843" fmla="*/ 468323 h 2976563"/>
                <a:gd name="connsiteX844" fmla="*/ 2401887 w 3463925"/>
                <a:gd name="connsiteY844" fmla="*/ 465141 h 2976563"/>
                <a:gd name="connsiteX845" fmla="*/ 2413793 w 3463925"/>
                <a:gd name="connsiteY845" fmla="*/ 464346 h 2976563"/>
                <a:gd name="connsiteX846" fmla="*/ 2426494 w 3463925"/>
                <a:gd name="connsiteY846" fmla="*/ 0 h 2976563"/>
                <a:gd name="connsiteX847" fmla="*/ 2452688 w 3463925"/>
                <a:gd name="connsiteY847" fmla="*/ 794 h 2976563"/>
                <a:gd name="connsiteX848" fmla="*/ 2479675 w 3463925"/>
                <a:gd name="connsiteY848" fmla="*/ 1589 h 2976563"/>
                <a:gd name="connsiteX849" fmla="*/ 2505075 w 3463925"/>
                <a:gd name="connsiteY849" fmla="*/ 3177 h 2976563"/>
                <a:gd name="connsiteX850" fmla="*/ 2532062 w 3463925"/>
                <a:gd name="connsiteY850" fmla="*/ 5560 h 2976563"/>
                <a:gd name="connsiteX851" fmla="*/ 2557462 w 3463925"/>
                <a:gd name="connsiteY851" fmla="*/ 8737 h 2976563"/>
                <a:gd name="connsiteX852" fmla="*/ 2584450 w 3463925"/>
                <a:gd name="connsiteY852" fmla="*/ 11914 h 2976563"/>
                <a:gd name="connsiteX853" fmla="*/ 2609850 w 3463925"/>
                <a:gd name="connsiteY853" fmla="*/ 15885 h 2976563"/>
                <a:gd name="connsiteX854" fmla="*/ 2634456 w 3463925"/>
                <a:gd name="connsiteY854" fmla="*/ 21444 h 2976563"/>
                <a:gd name="connsiteX855" fmla="*/ 2659856 w 3463925"/>
                <a:gd name="connsiteY855" fmla="*/ 26210 h 2976563"/>
                <a:gd name="connsiteX856" fmla="*/ 2684462 w 3463925"/>
                <a:gd name="connsiteY856" fmla="*/ 32563 h 2976563"/>
                <a:gd name="connsiteX857" fmla="*/ 2709069 w 3463925"/>
                <a:gd name="connsiteY857" fmla="*/ 39711 h 2976563"/>
                <a:gd name="connsiteX858" fmla="*/ 2733675 w 3463925"/>
                <a:gd name="connsiteY858" fmla="*/ 46859 h 2976563"/>
                <a:gd name="connsiteX859" fmla="*/ 2758281 w 3463925"/>
                <a:gd name="connsiteY859" fmla="*/ 54802 h 2976563"/>
                <a:gd name="connsiteX860" fmla="*/ 2782094 w 3463925"/>
                <a:gd name="connsiteY860" fmla="*/ 63538 h 2976563"/>
                <a:gd name="connsiteX861" fmla="*/ 2805906 w 3463925"/>
                <a:gd name="connsiteY861" fmla="*/ 72274 h 2976563"/>
                <a:gd name="connsiteX862" fmla="*/ 2828925 w 3463925"/>
                <a:gd name="connsiteY862" fmla="*/ 81805 h 2976563"/>
                <a:gd name="connsiteX863" fmla="*/ 2852738 w 3463925"/>
                <a:gd name="connsiteY863" fmla="*/ 92130 h 2976563"/>
                <a:gd name="connsiteX864" fmla="*/ 2875756 w 3463925"/>
                <a:gd name="connsiteY864" fmla="*/ 102455 h 2976563"/>
                <a:gd name="connsiteX865" fmla="*/ 2920206 w 3463925"/>
                <a:gd name="connsiteY865" fmla="*/ 126281 h 2976563"/>
                <a:gd name="connsiteX866" fmla="*/ 2963862 w 3463925"/>
                <a:gd name="connsiteY866" fmla="*/ 150902 h 2976563"/>
                <a:gd name="connsiteX867" fmla="*/ 3005931 w 3463925"/>
                <a:gd name="connsiteY867" fmla="*/ 177906 h 2976563"/>
                <a:gd name="connsiteX868" fmla="*/ 3046412 w 3463925"/>
                <a:gd name="connsiteY868" fmla="*/ 207292 h 2976563"/>
                <a:gd name="connsiteX869" fmla="*/ 3085306 w 3463925"/>
                <a:gd name="connsiteY869" fmla="*/ 237473 h 2976563"/>
                <a:gd name="connsiteX870" fmla="*/ 3123406 w 3463925"/>
                <a:gd name="connsiteY870" fmla="*/ 270830 h 2976563"/>
                <a:gd name="connsiteX871" fmla="*/ 3159125 w 3463925"/>
                <a:gd name="connsiteY871" fmla="*/ 304187 h 2976563"/>
                <a:gd name="connsiteX872" fmla="*/ 3194050 w 3463925"/>
                <a:gd name="connsiteY872" fmla="*/ 340721 h 2976563"/>
                <a:gd name="connsiteX873" fmla="*/ 3225800 w 3463925"/>
                <a:gd name="connsiteY873" fmla="*/ 378050 h 2976563"/>
                <a:gd name="connsiteX874" fmla="*/ 3257550 w 3463925"/>
                <a:gd name="connsiteY874" fmla="*/ 416967 h 2976563"/>
                <a:gd name="connsiteX875" fmla="*/ 3286919 w 3463925"/>
                <a:gd name="connsiteY875" fmla="*/ 458266 h 2976563"/>
                <a:gd name="connsiteX876" fmla="*/ 3313112 w 3463925"/>
                <a:gd name="connsiteY876" fmla="*/ 500360 h 2976563"/>
                <a:gd name="connsiteX877" fmla="*/ 3338512 w 3463925"/>
                <a:gd name="connsiteY877" fmla="*/ 544836 h 2976563"/>
                <a:gd name="connsiteX878" fmla="*/ 3361531 w 3463925"/>
                <a:gd name="connsiteY878" fmla="*/ 588518 h 2976563"/>
                <a:gd name="connsiteX879" fmla="*/ 3371850 w 3463925"/>
                <a:gd name="connsiteY879" fmla="*/ 612345 h 2976563"/>
                <a:gd name="connsiteX880" fmla="*/ 3382169 w 3463925"/>
                <a:gd name="connsiteY880" fmla="*/ 634583 h 2976563"/>
                <a:gd name="connsiteX881" fmla="*/ 3392488 w 3463925"/>
                <a:gd name="connsiteY881" fmla="*/ 658410 h 2976563"/>
                <a:gd name="connsiteX882" fmla="*/ 3400425 w 3463925"/>
                <a:gd name="connsiteY882" fmla="*/ 682237 h 2976563"/>
                <a:gd name="connsiteX883" fmla="*/ 3409950 w 3463925"/>
                <a:gd name="connsiteY883" fmla="*/ 705269 h 2976563"/>
                <a:gd name="connsiteX884" fmla="*/ 3417094 w 3463925"/>
                <a:gd name="connsiteY884" fmla="*/ 729890 h 2976563"/>
                <a:gd name="connsiteX885" fmla="*/ 3424238 w 3463925"/>
                <a:gd name="connsiteY885" fmla="*/ 754511 h 2976563"/>
                <a:gd name="connsiteX886" fmla="*/ 3431381 w 3463925"/>
                <a:gd name="connsiteY886" fmla="*/ 779132 h 2976563"/>
                <a:gd name="connsiteX887" fmla="*/ 3436938 w 3463925"/>
                <a:gd name="connsiteY887" fmla="*/ 803753 h 2976563"/>
                <a:gd name="connsiteX888" fmla="*/ 3442494 w 3463925"/>
                <a:gd name="connsiteY888" fmla="*/ 829962 h 2976563"/>
                <a:gd name="connsiteX889" fmla="*/ 3447256 w 3463925"/>
                <a:gd name="connsiteY889" fmla="*/ 855377 h 2976563"/>
                <a:gd name="connsiteX890" fmla="*/ 3451225 w 3463925"/>
                <a:gd name="connsiteY890" fmla="*/ 880792 h 2976563"/>
                <a:gd name="connsiteX891" fmla="*/ 3455988 w 3463925"/>
                <a:gd name="connsiteY891" fmla="*/ 907001 h 2976563"/>
                <a:gd name="connsiteX892" fmla="*/ 3459162 w 3463925"/>
                <a:gd name="connsiteY892" fmla="*/ 932416 h 2976563"/>
                <a:gd name="connsiteX893" fmla="*/ 3460750 w 3463925"/>
                <a:gd name="connsiteY893" fmla="*/ 958626 h 2976563"/>
                <a:gd name="connsiteX894" fmla="*/ 3463131 w 3463925"/>
                <a:gd name="connsiteY894" fmla="*/ 985629 h 2976563"/>
                <a:gd name="connsiteX895" fmla="*/ 3463925 w 3463925"/>
                <a:gd name="connsiteY895" fmla="*/ 1012633 h 2976563"/>
                <a:gd name="connsiteX896" fmla="*/ 3463925 w 3463925"/>
                <a:gd name="connsiteY896" fmla="*/ 1038842 h 2976563"/>
                <a:gd name="connsiteX897" fmla="*/ 3463131 w 3463925"/>
                <a:gd name="connsiteY897" fmla="*/ 1077759 h 2976563"/>
                <a:gd name="connsiteX898" fmla="*/ 3460750 w 3463925"/>
                <a:gd name="connsiteY898" fmla="*/ 1116676 h 2976563"/>
                <a:gd name="connsiteX899" fmla="*/ 3456781 w 3463925"/>
                <a:gd name="connsiteY899" fmla="*/ 1155593 h 2976563"/>
                <a:gd name="connsiteX900" fmla="*/ 3451225 w 3463925"/>
                <a:gd name="connsiteY900" fmla="*/ 1193715 h 2976563"/>
                <a:gd name="connsiteX901" fmla="*/ 3449638 w 3463925"/>
                <a:gd name="connsiteY901" fmla="*/ 1211188 h 2976563"/>
                <a:gd name="connsiteX902" fmla="*/ 3446462 w 3463925"/>
                <a:gd name="connsiteY902" fmla="*/ 1227867 h 2976563"/>
                <a:gd name="connsiteX903" fmla="*/ 3446462 w 3463925"/>
                <a:gd name="connsiteY903" fmla="*/ 1228661 h 2976563"/>
                <a:gd name="connsiteX904" fmla="*/ 3442494 w 3463925"/>
                <a:gd name="connsiteY904" fmla="*/ 1239780 h 2976563"/>
                <a:gd name="connsiteX905" fmla="*/ 3438525 w 3463925"/>
                <a:gd name="connsiteY905" fmla="*/ 1251693 h 2976563"/>
                <a:gd name="connsiteX906" fmla="*/ 3432969 w 3463925"/>
                <a:gd name="connsiteY906" fmla="*/ 1262018 h 2976563"/>
                <a:gd name="connsiteX907" fmla="*/ 3426619 w 3463925"/>
                <a:gd name="connsiteY907" fmla="*/ 1271549 h 2976563"/>
                <a:gd name="connsiteX908" fmla="*/ 3421062 w 3463925"/>
                <a:gd name="connsiteY908" fmla="*/ 1281080 h 2976563"/>
                <a:gd name="connsiteX909" fmla="*/ 3413919 w 3463925"/>
                <a:gd name="connsiteY909" fmla="*/ 1289022 h 2976563"/>
                <a:gd name="connsiteX910" fmla="*/ 3405188 w 3463925"/>
                <a:gd name="connsiteY910" fmla="*/ 1298553 h 2976563"/>
                <a:gd name="connsiteX911" fmla="*/ 3396456 w 3463925"/>
                <a:gd name="connsiteY911" fmla="*/ 1305701 h 2976563"/>
                <a:gd name="connsiteX912" fmla="*/ 3386931 w 3463925"/>
                <a:gd name="connsiteY912" fmla="*/ 1312849 h 2976563"/>
                <a:gd name="connsiteX913" fmla="*/ 3376612 w 3463925"/>
                <a:gd name="connsiteY913" fmla="*/ 1318408 h 2976563"/>
                <a:gd name="connsiteX914" fmla="*/ 3366294 w 3463925"/>
                <a:gd name="connsiteY914" fmla="*/ 1323968 h 2976563"/>
                <a:gd name="connsiteX915" fmla="*/ 3355181 w 3463925"/>
                <a:gd name="connsiteY915" fmla="*/ 1327939 h 2976563"/>
                <a:gd name="connsiteX916" fmla="*/ 3344069 w 3463925"/>
                <a:gd name="connsiteY916" fmla="*/ 1331116 h 2976563"/>
                <a:gd name="connsiteX917" fmla="*/ 3332956 w 3463925"/>
                <a:gd name="connsiteY917" fmla="*/ 1334293 h 2976563"/>
                <a:gd name="connsiteX918" fmla="*/ 3320256 w 3463925"/>
                <a:gd name="connsiteY918" fmla="*/ 1335881 h 2976563"/>
                <a:gd name="connsiteX919" fmla="*/ 3308350 w 3463925"/>
                <a:gd name="connsiteY919" fmla="*/ 1336675 h 2976563"/>
                <a:gd name="connsiteX920" fmla="*/ 3292475 w 3463925"/>
                <a:gd name="connsiteY920" fmla="*/ 1335881 h 2976563"/>
                <a:gd name="connsiteX921" fmla="*/ 3278981 w 3463925"/>
                <a:gd name="connsiteY921" fmla="*/ 1333498 h 2976563"/>
                <a:gd name="connsiteX922" fmla="*/ 3264694 w 3463925"/>
                <a:gd name="connsiteY922" fmla="*/ 1330321 h 2976563"/>
                <a:gd name="connsiteX923" fmla="*/ 3251994 w 3463925"/>
                <a:gd name="connsiteY923" fmla="*/ 1325556 h 2976563"/>
                <a:gd name="connsiteX924" fmla="*/ 3239294 w 3463925"/>
                <a:gd name="connsiteY924" fmla="*/ 1319202 h 2976563"/>
                <a:gd name="connsiteX925" fmla="*/ 3228181 w 3463925"/>
                <a:gd name="connsiteY925" fmla="*/ 1312054 h 2976563"/>
                <a:gd name="connsiteX926" fmla="*/ 3217069 w 3463925"/>
                <a:gd name="connsiteY926" fmla="*/ 1303318 h 2976563"/>
                <a:gd name="connsiteX927" fmla="*/ 3206750 w 3463925"/>
                <a:gd name="connsiteY927" fmla="*/ 1294581 h 2976563"/>
                <a:gd name="connsiteX928" fmla="*/ 3197225 w 3463925"/>
                <a:gd name="connsiteY928" fmla="*/ 1284257 h 2976563"/>
                <a:gd name="connsiteX929" fmla="*/ 3189288 w 3463925"/>
                <a:gd name="connsiteY929" fmla="*/ 1273137 h 2976563"/>
                <a:gd name="connsiteX930" fmla="*/ 3182144 w 3463925"/>
                <a:gd name="connsiteY930" fmla="*/ 1262018 h 2976563"/>
                <a:gd name="connsiteX931" fmla="*/ 3175794 w 3463925"/>
                <a:gd name="connsiteY931" fmla="*/ 1248517 h 2976563"/>
                <a:gd name="connsiteX932" fmla="*/ 3171031 w 3463925"/>
                <a:gd name="connsiteY932" fmla="*/ 1235809 h 2976563"/>
                <a:gd name="connsiteX933" fmla="*/ 3167856 w 3463925"/>
                <a:gd name="connsiteY933" fmla="*/ 1221513 h 2976563"/>
                <a:gd name="connsiteX934" fmla="*/ 3165475 w 3463925"/>
                <a:gd name="connsiteY934" fmla="*/ 1207217 h 2976563"/>
                <a:gd name="connsiteX935" fmla="*/ 3164681 w 3463925"/>
                <a:gd name="connsiteY935" fmla="*/ 1192921 h 2976563"/>
                <a:gd name="connsiteX936" fmla="*/ 3164681 w 3463925"/>
                <a:gd name="connsiteY936" fmla="*/ 1184979 h 2976563"/>
                <a:gd name="connsiteX937" fmla="*/ 3165475 w 3463925"/>
                <a:gd name="connsiteY937" fmla="*/ 1176242 h 2976563"/>
                <a:gd name="connsiteX938" fmla="*/ 3164681 w 3463925"/>
                <a:gd name="connsiteY938" fmla="*/ 1176242 h 2976563"/>
                <a:gd name="connsiteX939" fmla="*/ 3169444 w 3463925"/>
                <a:gd name="connsiteY939" fmla="*/ 1142885 h 2976563"/>
                <a:gd name="connsiteX940" fmla="*/ 3173412 w 3463925"/>
                <a:gd name="connsiteY940" fmla="*/ 1107939 h 2976563"/>
                <a:gd name="connsiteX941" fmla="*/ 3175794 w 3463925"/>
                <a:gd name="connsiteY941" fmla="*/ 1072994 h 2976563"/>
                <a:gd name="connsiteX942" fmla="*/ 3176588 w 3463925"/>
                <a:gd name="connsiteY942" fmla="*/ 1038842 h 2976563"/>
                <a:gd name="connsiteX943" fmla="*/ 3175794 w 3463925"/>
                <a:gd name="connsiteY943" fmla="*/ 999925 h 2976563"/>
                <a:gd name="connsiteX944" fmla="*/ 3172619 w 3463925"/>
                <a:gd name="connsiteY944" fmla="*/ 961803 h 2976563"/>
                <a:gd name="connsiteX945" fmla="*/ 3168650 w 3463925"/>
                <a:gd name="connsiteY945" fmla="*/ 924474 h 2976563"/>
                <a:gd name="connsiteX946" fmla="*/ 3161506 w 3463925"/>
                <a:gd name="connsiteY946" fmla="*/ 887146 h 2976563"/>
                <a:gd name="connsiteX947" fmla="*/ 3153569 w 3463925"/>
                <a:gd name="connsiteY947" fmla="*/ 851406 h 2976563"/>
                <a:gd name="connsiteX948" fmla="*/ 3143250 w 3463925"/>
                <a:gd name="connsiteY948" fmla="*/ 815666 h 2976563"/>
                <a:gd name="connsiteX949" fmla="*/ 3130550 w 3463925"/>
                <a:gd name="connsiteY949" fmla="*/ 780720 h 2976563"/>
                <a:gd name="connsiteX950" fmla="*/ 3117056 w 3463925"/>
                <a:gd name="connsiteY950" fmla="*/ 746569 h 2976563"/>
                <a:gd name="connsiteX951" fmla="*/ 3102769 w 3463925"/>
                <a:gd name="connsiteY951" fmla="*/ 712417 h 2976563"/>
                <a:gd name="connsiteX952" fmla="*/ 3085306 w 3463925"/>
                <a:gd name="connsiteY952" fmla="*/ 680648 h 2976563"/>
                <a:gd name="connsiteX953" fmla="*/ 3067844 w 3463925"/>
                <a:gd name="connsiteY953" fmla="*/ 648879 h 2976563"/>
                <a:gd name="connsiteX954" fmla="*/ 3048794 w 3463925"/>
                <a:gd name="connsiteY954" fmla="*/ 619493 h 2976563"/>
                <a:gd name="connsiteX955" fmla="*/ 3027362 w 3463925"/>
                <a:gd name="connsiteY955" fmla="*/ 589313 h 2976563"/>
                <a:gd name="connsiteX956" fmla="*/ 3005931 w 3463925"/>
                <a:gd name="connsiteY956" fmla="*/ 560721 h 2976563"/>
                <a:gd name="connsiteX957" fmla="*/ 2982119 w 3463925"/>
                <a:gd name="connsiteY957" fmla="*/ 534511 h 2976563"/>
                <a:gd name="connsiteX958" fmla="*/ 2956719 w 3463925"/>
                <a:gd name="connsiteY958" fmla="*/ 507508 h 2976563"/>
                <a:gd name="connsiteX959" fmla="*/ 2930525 w 3463925"/>
                <a:gd name="connsiteY959" fmla="*/ 482887 h 2976563"/>
                <a:gd name="connsiteX960" fmla="*/ 2902744 w 3463925"/>
                <a:gd name="connsiteY960" fmla="*/ 459060 h 2976563"/>
                <a:gd name="connsiteX961" fmla="*/ 2875756 w 3463925"/>
                <a:gd name="connsiteY961" fmla="*/ 436822 h 2976563"/>
                <a:gd name="connsiteX962" fmla="*/ 2845594 w 3463925"/>
                <a:gd name="connsiteY962" fmla="*/ 416172 h 2976563"/>
                <a:gd name="connsiteX963" fmla="*/ 2814638 w 3463925"/>
                <a:gd name="connsiteY963" fmla="*/ 395523 h 2976563"/>
                <a:gd name="connsiteX964" fmla="*/ 2782888 w 3463925"/>
                <a:gd name="connsiteY964" fmla="*/ 378050 h 2976563"/>
                <a:gd name="connsiteX965" fmla="*/ 2751138 w 3463925"/>
                <a:gd name="connsiteY965" fmla="*/ 362165 h 2976563"/>
                <a:gd name="connsiteX966" fmla="*/ 2717800 w 3463925"/>
                <a:gd name="connsiteY966" fmla="*/ 346281 h 2976563"/>
                <a:gd name="connsiteX967" fmla="*/ 2683669 w 3463925"/>
                <a:gd name="connsiteY967" fmla="*/ 332779 h 2976563"/>
                <a:gd name="connsiteX968" fmla="*/ 2648744 w 3463925"/>
                <a:gd name="connsiteY968" fmla="*/ 320866 h 2976563"/>
                <a:gd name="connsiteX969" fmla="*/ 2613025 w 3463925"/>
                <a:gd name="connsiteY969" fmla="*/ 310541 h 2976563"/>
                <a:gd name="connsiteX970" fmla="*/ 2577306 w 3463925"/>
                <a:gd name="connsiteY970" fmla="*/ 302599 h 2976563"/>
                <a:gd name="connsiteX971" fmla="*/ 2540000 w 3463925"/>
                <a:gd name="connsiteY971" fmla="*/ 296245 h 2976563"/>
                <a:gd name="connsiteX972" fmla="*/ 2501900 w 3463925"/>
                <a:gd name="connsiteY972" fmla="*/ 291480 h 2976563"/>
                <a:gd name="connsiteX973" fmla="*/ 2464594 w 3463925"/>
                <a:gd name="connsiteY973" fmla="*/ 288303 h 2976563"/>
                <a:gd name="connsiteX974" fmla="*/ 2426494 w 3463925"/>
                <a:gd name="connsiteY974" fmla="*/ 286714 h 2976563"/>
                <a:gd name="connsiteX975" fmla="*/ 2410619 w 3463925"/>
                <a:gd name="connsiteY975" fmla="*/ 286714 h 2976563"/>
                <a:gd name="connsiteX976" fmla="*/ 2396331 w 3463925"/>
                <a:gd name="connsiteY976" fmla="*/ 283537 h 2976563"/>
                <a:gd name="connsiteX977" fmla="*/ 2383631 w 3463925"/>
                <a:gd name="connsiteY977" fmla="*/ 281155 h 2976563"/>
                <a:gd name="connsiteX978" fmla="*/ 2370138 w 3463925"/>
                <a:gd name="connsiteY978" fmla="*/ 275595 h 2976563"/>
                <a:gd name="connsiteX979" fmla="*/ 2357438 w 3463925"/>
                <a:gd name="connsiteY979" fmla="*/ 269241 h 2976563"/>
                <a:gd name="connsiteX980" fmla="*/ 2345531 w 3463925"/>
                <a:gd name="connsiteY980" fmla="*/ 262093 h 2976563"/>
                <a:gd name="connsiteX981" fmla="*/ 2335212 w 3463925"/>
                <a:gd name="connsiteY981" fmla="*/ 254151 h 2976563"/>
                <a:gd name="connsiteX982" fmla="*/ 2324894 w 3463925"/>
                <a:gd name="connsiteY982" fmla="*/ 244621 h 2976563"/>
                <a:gd name="connsiteX983" fmla="*/ 2315369 w 3463925"/>
                <a:gd name="connsiteY983" fmla="*/ 234296 h 2976563"/>
                <a:gd name="connsiteX984" fmla="*/ 2307431 w 3463925"/>
                <a:gd name="connsiteY984" fmla="*/ 224765 h 2976563"/>
                <a:gd name="connsiteX985" fmla="*/ 2300288 w 3463925"/>
                <a:gd name="connsiteY985" fmla="*/ 212057 h 2976563"/>
                <a:gd name="connsiteX986" fmla="*/ 2293938 w 3463925"/>
                <a:gd name="connsiteY986" fmla="*/ 200144 h 2976563"/>
                <a:gd name="connsiteX987" fmla="*/ 2289175 w 3463925"/>
                <a:gd name="connsiteY987" fmla="*/ 186642 h 2976563"/>
                <a:gd name="connsiteX988" fmla="*/ 2286000 w 3463925"/>
                <a:gd name="connsiteY988" fmla="*/ 173141 h 2976563"/>
                <a:gd name="connsiteX989" fmla="*/ 2282825 w 3463925"/>
                <a:gd name="connsiteY989" fmla="*/ 158845 h 2976563"/>
                <a:gd name="connsiteX990" fmla="*/ 2282825 w 3463925"/>
                <a:gd name="connsiteY990" fmla="*/ 143754 h 2976563"/>
                <a:gd name="connsiteX991" fmla="*/ 2282825 w 3463925"/>
                <a:gd name="connsiteY991" fmla="*/ 128664 h 2976563"/>
                <a:gd name="connsiteX992" fmla="*/ 2286000 w 3463925"/>
                <a:gd name="connsiteY992" fmla="*/ 114368 h 2976563"/>
                <a:gd name="connsiteX993" fmla="*/ 2289175 w 3463925"/>
                <a:gd name="connsiteY993" fmla="*/ 101661 h 2976563"/>
                <a:gd name="connsiteX994" fmla="*/ 2293938 w 3463925"/>
                <a:gd name="connsiteY994" fmla="*/ 88159 h 2976563"/>
                <a:gd name="connsiteX995" fmla="*/ 2300288 w 3463925"/>
                <a:gd name="connsiteY995" fmla="*/ 75451 h 2976563"/>
                <a:gd name="connsiteX996" fmla="*/ 2307431 w 3463925"/>
                <a:gd name="connsiteY996" fmla="*/ 63538 h 2976563"/>
                <a:gd name="connsiteX997" fmla="*/ 2315369 w 3463925"/>
                <a:gd name="connsiteY997" fmla="*/ 52419 h 2976563"/>
                <a:gd name="connsiteX998" fmla="*/ 2324894 w 3463925"/>
                <a:gd name="connsiteY998" fmla="*/ 42094 h 2976563"/>
                <a:gd name="connsiteX999" fmla="*/ 2335212 w 3463925"/>
                <a:gd name="connsiteY999" fmla="*/ 32563 h 2976563"/>
                <a:gd name="connsiteX1000" fmla="*/ 2345531 w 3463925"/>
                <a:gd name="connsiteY1000" fmla="*/ 24621 h 2976563"/>
                <a:gd name="connsiteX1001" fmla="*/ 2357438 w 3463925"/>
                <a:gd name="connsiteY1001" fmla="*/ 17473 h 2976563"/>
                <a:gd name="connsiteX1002" fmla="*/ 2370138 w 3463925"/>
                <a:gd name="connsiteY1002" fmla="*/ 11119 h 2976563"/>
                <a:gd name="connsiteX1003" fmla="*/ 2383631 w 3463925"/>
                <a:gd name="connsiteY1003" fmla="*/ 7148 h 2976563"/>
                <a:gd name="connsiteX1004" fmla="*/ 2396331 w 3463925"/>
                <a:gd name="connsiteY1004" fmla="*/ 3177 h 2976563"/>
                <a:gd name="connsiteX1005" fmla="*/ 2410619 w 3463925"/>
                <a:gd name="connsiteY1005" fmla="*/ 794 h 297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</a:cxnLst>
              <a:rect l="l" t="t" r="r" b="b"/>
              <a:pathLst>
                <a:path w="3463925" h="2976563">
                  <a:moveTo>
                    <a:pt x="1131888" y="2093913"/>
                  </a:moveTo>
                  <a:lnTo>
                    <a:pt x="1109662" y="2094703"/>
                  </a:lnTo>
                  <a:lnTo>
                    <a:pt x="1089025" y="2097863"/>
                  </a:lnTo>
                  <a:lnTo>
                    <a:pt x="1070769" y="2103394"/>
                  </a:lnTo>
                  <a:lnTo>
                    <a:pt x="1052512" y="2109714"/>
                  </a:lnTo>
                  <a:lnTo>
                    <a:pt x="1035050" y="2117614"/>
                  </a:lnTo>
                  <a:lnTo>
                    <a:pt x="1018381" y="2127885"/>
                  </a:lnTo>
                  <a:lnTo>
                    <a:pt x="1003300" y="2138155"/>
                  </a:lnTo>
                  <a:lnTo>
                    <a:pt x="988219" y="2150006"/>
                  </a:lnTo>
                  <a:lnTo>
                    <a:pt x="976312" y="2163437"/>
                  </a:lnTo>
                  <a:lnTo>
                    <a:pt x="963612" y="2177657"/>
                  </a:lnTo>
                  <a:lnTo>
                    <a:pt x="954088" y="2191878"/>
                  </a:lnTo>
                  <a:lnTo>
                    <a:pt x="944562" y="2207679"/>
                  </a:lnTo>
                  <a:lnTo>
                    <a:pt x="937419" y="2223480"/>
                  </a:lnTo>
                  <a:lnTo>
                    <a:pt x="931069" y="2240071"/>
                  </a:lnTo>
                  <a:lnTo>
                    <a:pt x="927100" y="2256662"/>
                  </a:lnTo>
                  <a:lnTo>
                    <a:pt x="923925" y="2273253"/>
                  </a:lnTo>
                  <a:lnTo>
                    <a:pt x="923925" y="2289843"/>
                  </a:lnTo>
                  <a:lnTo>
                    <a:pt x="924719" y="2306434"/>
                  </a:lnTo>
                  <a:lnTo>
                    <a:pt x="927100" y="2322235"/>
                  </a:lnTo>
                  <a:lnTo>
                    <a:pt x="931862" y="2338036"/>
                  </a:lnTo>
                  <a:lnTo>
                    <a:pt x="938212" y="2352257"/>
                  </a:lnTo>
                  <a:lnTo>
                    <a:pt x="946944" y="2365687"/>
                  </a:lnTo>
                  <a:lnTo>
                    <a:pt x="956469" y="2377538"/>
                  </a:lnTo>
                  <a:lnTo>
                    <a:pt x="968375" y="2388599"/>
                  </a:lnTo>
                  <a:lnTo>
                    <a:pt x="980281" y="2398079"/>
                  </a:lnTo>
                  <a:lnTo>
                    <a:pt x="994569" y="2407560"/>
                  </a:lnTo>
                  <a:lnTo>
                    <a:pt x="1008856" y="2414670"/>
                  </a:lnTo>
                  <a:lnTo>
                    <a:pt x="1025525" y="2421780"/>
                  </a:lnTo>
                  <a:lnTo>
                    <a:pt x="1042988" y="2425731"/>
                  </a:lnTo>
                  <a:lnTo>
                    <a:pt x="1060450" y="2429681"/>
                  </a:lnTo>
                  <a:lnTo>
                    <a:pt x="1079500" y="2430471"/>
                  </a:lnTo>
                  <a:lnTo>
                    <a:pt x="1099344" y="2432051"/>
                  </a:lnTo>
                  <a:lnTo>
                    <a:pt x="1119188" y="2429681"/>
                  </a:lnTo>
                  <a:lnTo>
                    <a:pt x="1139031" y="2426521"/>
                  </a:lnTo>
                  <a:lnTo>
                    <a:pt x="1158875" y="2421780"/>
                  </a:lnTo>
                  <a:lnTo>
                    <a:pt x="1177131" y="2415460"/>
                  </a:lnTo>
                  <a:lnTo>
                    <a:pt x="1194594" y="2408350"/>
                  </a:lnTo>
                  <a:lnTo>
                    <a:pt x="1212056" y="2398869"/>
                  </a:lnTo>
                  <a:lnTo>
                    <a:pt x="1228725" y="2390179"/>
                  </a:lnTo>
                  <a:lnTo>
                    <a:pt x="1243806" y="2379118"/>
                  </a:lnTo>
                  <a:lnTo>
                    <a:pt x="1257300" y="2366478"/>
                  </a:lnTo>
                  <a:lnTo>
                    <a:pt x="1269206" y="2353047"/>
                  </a:lnTo>
                  <a:lnTo>
                    <a:pt x="1281112" y="2339616"/>
                  </a:lnTo>
                  <a:lnTo>
                    <a:pt x="1291431" y="2324605"/>
                  </a:lnTo>
                  <a:lnTo>
                    <a:pt x="1299369" y="2309594"/>
                  </a:lnTo>
                  <a:lnTo>
                    <a:pt x="1305719" y="2293794"/>
                  </a:lnTo>
                  <a:lnTo>
                    <a:pt x="1310481" y="2277993"/>
                  </a:lnTo>
                  <a:lnTo>
                    <a:pt x="1313656" y="2261402"/>
                  </a:lnTo>
                  <a:lnTo>
                    <a:pt x="1314450" y="2244811"/>
                  </a:lnTo>
                  <a:lnTo>
                    <a:pt x="1313656" y="2227430"/>
                  </a:lnTo>
                  <a:lnTo>
                    <a:pt x="1310481" y="2212419"/>
                  </a:lnTo>
                  <a:lnTo>
                    <a:pt x="1306512" y="2195828"/>
                  </a:lnTo>
                  <a:lnTo>
                    <a:pt x="1300162" y="2181608"/>
                  </a:lnTo>
                  <a:lnTo>
                    <a:pt x="1292225" y="2167387"/>
                  </a:lnTo>
                  <a:lnTo>
                    <a:pt x="1282700" y="2153956"/>
                  </a:lnTo>
                  <a:lnTo>
                    <a:pt x="1271588" y="2142896"/>
                  </a:lnTo>
                  <a:lnTo>
                    <a:pt x="1258094" y="2131835"/>
                  </a:lnTo>
                  <a:lnTo>
                    <a:pt x="1244600" y="2121564"/>
                  </a:lnTo>
                  <a:lnTo>
                    <a:pt x="1228725" y="2113664"/>
                  </a:lnTo>
                  <a:lnTo>
                    <a:pt x="1212056" y="2106554"/>
                  </a:lnTo>
                  <a:lnTo>
                    <a:pt x="1193800" y="2101023"/>
                  </a:lnTo>
                  <a:lnTo>
                    <a:pt x="1173956" y="2097073"/>
                  </a:lnTo>
                  <a:lnTo>
                    <a:pt x="1153319" y="2093913"/>
                  </a:lnTo>
                  <a:close/>
                  <a:moveTo>
                    <a:pt x="1430769" y="2000250"/>
                  </a:moveTo>
                  <a:lnTo>
                    <a:pt x="1423588" y="2001040"/>
                  </a:lnTo>
                  <a:lnTo>
                    <a:pt x="1415609" y="2002619"/>
                  </a:lnTo>
                  <a:lnTo>
                    <a:pt x="1407630" y="2005778"/>
                  </a:lnTo>
                  <a:lnTo>
                    <a:pt x="1400449" y="2008937"/>
                  </a:lnTo>
                  <a:lnTo>
                    <a:pt x="1391672" y="2014466"/>
                  </a:lnTo>
                  <a:lnTo>
                    <a:pt x="1383693" y="2019204"/>
                  </a:lnTo>
                  <a:lnTo>
                    <a:pt x="1376512" y="2024733"/>
                  </a:lnTo>
                  <a:lnTo>
                    <a:pt x="1371724" y="2030261"/>
                  </a:lnTo>
                  <a:lnTo>
                    <a:pt x="1365341" y="2036579"/>
                  </a:lnTo>
                  <a:lnTo>
                    <a:pt x="1361351" y="2043687"/>
                  </a:lnTo>
                  <a:lnTo>
                    <a:pt x="1356564" y="2050795"/>
                  </a:lnTo>
                  <a:lnTo>
                    <a:pt x="1354170" y="2057903"/>
                  </a:lnTo>
                  <a:lnTo>
                    <a:pt x="1351777" y="2065011"/>
                  </a:lnTo>
                  <a:lnTo>
                    <a:pt x="1349383" y="2072119"/>
                  </a:lnTo>
                  <a:lnTo>
                    <a:pt x="1348585" y="2080806"/>
                  </a:lnTo>
                  <a:lnTo>
                    <a:pt x="1347787" y="2087914"/>
                  </a:lnTo>
                  <a:lnTo>
                    <a:pt x="1347787" y="2095022"/>
                  </a:lnTo>
                  <a:lnTo>
                    <a:pt x="1348585" y="2102919"/>
                  </a:lnTo>
                  <a:lnTo>
                    <a:pt x="1350979" y="2110027"/>
                  </a:lnTo>
                  <a:lnTo>
                    <a:pt x="1352574" y="2116345"/>
                  </a:lnTo>
                  <a:lnTo>
                    <a:pt x="1355766" y="2123453"/>
                  </a:lnTo>
                  <a:lnTo>
                    <a:pt x="1358958" y="2129771"/>
                  </a:lnTo>
                  <a:lnTo>
                    <a:pt x="1362947" y="2135300"/>
                  </a:lnTo>
                  <a:lnTo>
                    <a:pt x="1366937" y="2140828"/>
                  </a:lnTo>
                  <a:lnTo>
                    <a:pt x="1372522" y="2144777"/>
                  </a:lnTo>
                  <a:lnTo>
                    <a:pt x="1377310" y="2148726"/>
                  </a:lnTo>
                  <a:lnTo>
                    <a:pt x="1383693" y="2151885"/>
                  </a:lnTo>
                  <a:lnTo>
                    <a:pt x="1390076" y="2154254"/>
                  </a:lnTo>
                  <a:lnTo>
                    <a:pt x="1396459" y="2155833"/>
                  </a:lnTo>
                  <a:lnTo>
                    <a:pt x="1403640" y="2157413"/>
                  </a:lnTo>
                  <a:lnTo>
                    <a:pt x="1410822" y="2157413"/>
                  </a:lnTo>
                  <a:lnTo>
                    <a:pt x="1418003" y="2155833"/>
                  </a:lnTo>
                  <a:lnTo>
                    <a:pt x="1425184" y="2155044"/>
                  </a:lnTo>
                  <a:lnTo>
                    <a:pt x="1432365" y="2152674"/>
                  </a:lnTo>
                  <a:lnTo>
                    <a:pt x="1439546" y="2151095"/>
                  </a:lnTo>
                  <a:lnTo>
                    <a:pt x="1446727" y="2147936"/>
                  </a:lnTo>
                  <a:lnTo>
                    <a:pt x="1453908" y="2143987"/>
                  </a:lnTo>
                  <a:lnTo>
                    <a:pt x="1461090" y="2138459"/>
                  </a:lnTo>
                  <a:lnTo>
                    <a:pt x="1467473" y="2133720"/>
                  </a:lnTo>
                  <a:lnTo>
                    <a:pt x="1473058" y="2127402"/>
                  </a:lnTo>
                  <a:lnTo>
                    <a:pt x="1478644" y="2121084"/>
                  </a:lnTo>
                  <a:lnTo>
                    <a:pt x="1483431" y="2113976"/>
                  </a:lnTo>
                  <a:lnTo>
                    <a:pt x="1488218" y="2106868"/>
                  </a:lnTo>
                  <a:lnTo>
                    <a:pt x="1490612" y="2099760"/>
                  </a:lnTo>
                  <a:lnTo>
                    <a:pt x="1493804" y="2092652"/>
                  </a:lnTo>
                  <a:lnTo>
                    <a:pt x="1496995" y="2085544"/>
                  </a:lnTo>
                  <a:lnTo>
                    <a:pt x="1497793" y="2078437"/>
                  </a:lnTo>
                  <a:lnTo>
                    <a:pt x="1499389" y="2070539"/>
                  </a:lnTo>
                  <a:lnTo>
                    <a:pt x="1500187" y="2063431"/>
                  </a:lnTo>
                  <a:lnTo>
                    <a:pt x="1499389" y="2056323"/>
                  </a:lnTo>
                  <a:lnTo>
                    <a:pt x="1497793" y="2049215"/>
                  </a:lnTo>
                  <a:lnTo>
                    <a:pt x="1496995" y="2042107"/>
                  </a:lnTo>
                  <a:lnTo>
                    <a:pt x="1493804" y="2035789"/>
                  </a:lnTo>
                  <a:lnTo>
                    <a:pt x="1490612" y="2028681"/>
                  </a:lnTo>
                  <a:lnTo>
                    <a:pt x="1486623" y="2023153"/>
                  </a:lnTo>
                  <a:lnTo>
                    <a:pt x="1482633" y="2018415"/>
                  </a:lnTo>
                  <a:lnTo>
                    <a:pt x="1477846" y="2012886"/>
                  </a:lnTo>
                  <a:lnTo>
                    <a:pt x="1472260" y="2008937"/>
                  </a:lnTo>
                  <a:lnTo>
                    <a:pt x="1465877" y="2005778"/>
                  </a:lnTo>
                  <a:lnTo>
                    <a:pt x="1460292" y="2004199"/>
                  </a:lnTo>
                  <a:lnTo>
                    <a:pt x="1453111" y="2001830"/>
                  </a:lnTo>
                  <a:lnTo>
                    <a:pt x="1446727" y="2000250"/>
                  </a:lnTo>
                  <a:lnTo>
                    <a:pt x="1439546" y="2000250"/>
                  </a:lnTo>
                  <a:close/>
                  <a:moveTo>
                    <a:pt x="1342170" y="1662113"/>
                  </a:moveTo>
                  <a:lnTo>
                    <a:pt x="1368326" y="1662113"/>
                  </a:lnTo>
                  <a:lnTo>
                    <a:pt x="1391311" y="1662908"/>
                  </a:lnTo>
                  <a:lnTo>
                    <a:pt x="1415090" y="1663703"/>
                  </a:lnTo>
                  <a:lnTo>
                    <a:pt x="1438075" y="1666088"/>
                  </a:lnTo>
                  <a:lnTo>
                    <a:pt x="1460268" y="1669268"/>
                  </a:lnTo>
                  <a:lnTo>
                    <a:pt x="1481668" y="1673244"/>
                  </a:lnTo>
                  <a:lnTo>
                    <a:pt x="1502276" y="1678014"/>
                  </a:lnTo>
                  <a:lnTo>
                    <a:pt x="1522884" y="1683579"/>
                  </a:lnTo>
                  <a:lnTo>
                    <a:pt x="1541907" y="1688350"/>
                  </a:lnTo>
                  <a:lnTo>
                    <a:pt x="1560929" y="1695505"/>
                  </a:lnTo>
                  <a:lnTo>
                    <a:pt x="1579159" y="1702661"/>
                  </a:lnTo>
                  <a:lnTo>
                    <a:pt x="1596596" y="1709816"/>
                  </a:lnTo>
                  <a:lnTo>
                    <a:pt x="1612449" y="1718562"/>
                  </a:lnTo>
                  <a:lnTo>
                    <a:pt x="1629093" y="1727307"/>
                  </a:lnTo>
                  <a:lnTo>
                    <a:pt x="1645738" y="1736848"/>
                  </a:lnTo>
                  <a:lnTo>
                    <a:pt x="1660005" y="1747184"/>
                  </a:lnTo>
                  <a:lnTo>
                    <a:pt x="1674272" y="1757519"/>
                  </a:lnTo>
                  <a:lnTo>
                    <a:pt x="1688539" y="1768650"/>
                  </a:lnTo>
                  <a:lnTo>
                    <a:pt x="1702013" y="1779781"/>
                  </a:lnTo>
                  <a:lnTo>
                    <a:pt x="1713902" y="1792501"/>
                  </a:lnTo>
                  <a:lnTo>
                    <a:pt x="1726584" y="1804427"/>
                  </a:lnTo>
                  <a:lnTo>
                    <a:pt x="1737680" y="1817148"/>
                  </a:lnTo>
                  <a:lnTo>
                    <a:pt x="1748777" y="1829869"/>
                  </a:lnTo>
                  <a:lnTo>
                    <a:pt x="1759081" y="1843385"/>
                  </a:lnTo>
                  <a:lnTo>
                    <a:pt x="1768592" y="1856901"/>
                  </a:lnTo>
                  <a:lnTo>
                    <a:pt x="1777311" y="1871212"/>
                  </a:lnTo>
                  <a:lnTo>
                    <a:pt x="1786030" y="1885523"/>
                  </a:lnTo>
                  <a:lnTo>
                    <a:pt x="1801882" y="1914144"/>
                  </a:lnTo>
                  <a:lnTo>
                    <a:pt x="1814563" y="1945151"/>
                  </a:lnTo>
                  <a:lnTo>
                    <a:pt x="1825660" y="1976158"/>
                  </a:lnTo>
                  <a:lnTo>
                    <a:pt x="1835171" y="2007165"/>
                  </a:lnTo>
                  <a:lnTo>
                    <a:pt x="1842304" y="2038967"/>
                  </a:lnTo>
                  <a:lnTo>
                    <a:pt x="1846268" y="2070770"/>
                  </a:lnTo>
                  <a:lnTo>
                    <a:pt x="1849438" y="2102572"/>
                  </a:lnTo>
                  <a:lnTo>
                    <a:pt x="1849438" y="2134374"/>
                  </a:lnTo>
                  <a:lnTo>
                    <a:pt x="1848645" y="2166176"/>
                  </a:lnTo>
                  <a:lnTo>
                    <a:pt x="1845475" y="2197183"/>
                  </a:lnTo>
                  <a:lnTo>
                    <a:pt x="1839927" y="2226600"/>
                  </a:lnTo>
                  <a:lnTo>
                    <a:pt x="1832793" y="2256812"/>
                  </a:lnTo>
                  <a:lnTo>
                    <a:pt x="1824867" y="2285434"/>
                  </a:lnTo>
                  <a:lnTo>
                    <a:pt x="1813771" y="2311670"/>
                  </a:lnTo>
                  <a:lnTo>
                    <a:pt x="1801089" y="2337907"/>
                  </a:lnTo>
                  <a:lnTo>
                    <a:pt x="1787615" y="2360963"/>
                  </a:lnTo>
                  <a:lnTo>
                    <a:pt x="1771763" y="2384020"/>
                  </a:lnTo>
                  <a:lnTo>
                    <a:pt x="1755118" y="2405486"/>
                  </a:lnTo>
                  <a:lnTo>
                    <a:pt x="1736888" y="2424568"/>
                  </a:lnTo>
                  <a:lnTo>
                    <a:pt x="1717073" y="2444444"/>
                  </a:lnTo>
                  <a:lnTo>
                    <a:pt x="1698050" y="2463525"/>
                  </a:lnTo>
                  <a:lnTo>
                    <a:pt x="1677442" y="2481016"/>
                  </a:lnTo>
                  <a:lnTo>
                    <a:pt x="1656042" y="2498507"/>
                  </a:lnTo>
                  <a:lnTo>
                    <a:pt x="1633056" y="2515203"/>
                  </a:lnTo>
                  <a:lnTo>
                    <a:pt x="1610071" y="2530309"/>
                  </a:lnTo>
                  <a:lnTo>
                    <a:pt x="1586293" y="2544620"/>
                  </a:lnTo>
                  <a:lnTo>
                    <a:pt x="1561722" y="2558136"/>
                  </a:lnTo>
                  <a:lnTo>
                    <a:pt x="1536358" y="2570857"/>
                  </a:lnTo>
                  <a:lnTo>
                    <a:pt x="1510202" y="2581988"/>
                  </a:lnTo>
                  <a:lnTo>
                    <a:pt x="1484046" y="2592323"/>
                  </a:lnTo>
                  <a:lnTo>
                    <a:pt x="1456305" y="2601864"/>
                  </a:lnTo>
                  <a:lnTo>
                    <a:pt x="1428564" y="2609815"/>
                  </a:lnTo>
                  <a:lnTo>
                    <a:pt x="1400823" y="2616175"/>
                  </a:lnTo>
                  <a:lnTo>
                    <a:pt x="1372289" y="2621740"/>
                  </a:lnTo>
                  <a:lnTo>
                    <a:pt x="1342170" y="2626511"/>
                  </a:lnTo>
                  <a:lnTo>
                    <a:pt x="1313636" y="2628896"/>
                  </a:lnTo>
                  <a:lnTo>
                    <a:pt x="1282724" y="2631281"/>
                  </a:lnTo>
                  <a:lnTo>
                    <a:pt x="1253398" y="2632076"/>
                  </a:lnTo>
                  <a:lnTo>
                    <a:pt x="1222486" y="2631281"/>
                  </a:lnTo>
                  <a:lnTo>
                    <a:pt x="1192367" y="2628101"/>
                  </a:lnTo>
                  <a:lnTo>
                    <a:pt x="1161455" y="2624921"/>
                  </a:lnTo>
                  <a:lnTo>
                    <a:pt x="1129751" y="2620150"/>
                  </a:lnTo>
                  <a:lnTo>
                    <a:pt x="1098047" y="2612995"/>
                  </a:lnTo>
                  <a:lnTo>
                    <a:pt x="1066343" y="2604249"/>
                  </a:lnTo>
                  <a:lnTo>
                    <a:pt x="1035431" y="2595504"/>
                  </a:lnTo>
                  <a:lnTo>
                    <a:pt x="1002934" y="2584373"/>
                  </a:lnTo>
                  <a:lnTo>
                    <a:pt x="971230" y="2570857"/>
                  </a:lnTo>
                  <a:lnTo>
                    <a:pt x="938733" y="2556546"/>
                  </a:lnTo>
                  <a:lnTo>
                    <a:pt x="907029" y="2539850"/>
                  </a:lnTo>
                  <a:lnTo>
                    <a:pt x="892762" y="2530309"/>
                  </a:lnTo>
                  <a:lnTo>
                    <a:pt x="880080" y="2522359"/>
                  </a:lnTo>
                  <a:lnTo>
                    <a:pt x="866606" y="2512818"/>
                  </a:lnTo>
                  <a:lnTo>
                    <a:pt x="855509" y="2503278"/>
                  </a:lnTo>
                  <a:lnTo>
                    <a:pt x="843620" y="2493737"/>
                  </a:lnTo>
                  <a:lnTo>
                    <a:pt x="833316" y="2483401"/>
                  </a:lnTo>
                  <a:lnTo>
                    <a:pt x="824598" y="2472271"/>
                  </a:lnTo>
                  <a:lnTo>
                    <a:pt x="815086" y="2461935"/>
                  </a:lnTo>
                  <a:lnTo>
                    <a:pt x="807160" y="2451599"/>
                  </a:lnTo>
                  <a:lnTo>
                    <a:pt x="800027" y="2440469"/>
                  </a:lnTo>
                  <a:lnTo>
                    <a:pt x="787345" y="2419002"/>
                  </a:lnTo>
                  <a:lnTo>
                    <a:pt x="777041" y="2396741"/>
                  </a:lnTo>
                  <a:lnTo>
                    <a:pt x="769115" y="2376864"/>
                  </a:lnTo>
                  <a:lnTo>
                    <a:pt x="762774" y="2356988"/>
                  </a:lnTo>
                  <a:lnTo>
                    <a:pt x="758811" y="2338702"/>
                  </a:lnTo>
                  <a:lnTo>
                    <a:pt x="755641" y="2322006"/>
                  </a:lnTo>
                  <a:lnTo>
                    <a:pt x="754056" y="2307695"/>
                  </a:lnTo>
                  <a:lnTo>
                    <a:pt x="752470" y="2287024"/>
                  </a:lnTo>
                  <a:lnTo>
                    <a:pt x="752470" y="2279073"/>
                  </a:lnTo>
                  <a:lnTo>
                    <a:pt x="751678" y="2272713"/>
                  </a:lnTo>
                  <a:lnTo>
                    <a:pt x="750885" y="2256812"/>
                  </a:lnTo>
                  <a:lnTo>
                    <a:pt x="749300" y="2228985"/>
                  </a:lnTo>
                  <a:lnTo>
                    <a:pt x="750885" y="2194003"/>
                  </a:lnTo>
                  <a:lnTo>
                    <a:pt x="752470" y="2173331"/>
                  </a:lnTo>
                  <a:lnTo>
                    <a:pt x="754848" y="2151865"/>
                  </a:lnTo>
                  <a:lnTo>
                    <a:pt x="758019" y="2128013"/>
                  </a:lnTo>
                  <a:lnTo>
                    <a:pt x="761982" y="2103367"/>
                  </a:lnTo>
                  <a:lnTo>
                    <a:pt x="766737" y="2078720"/>
                  </a:lnTo>
                  <a:lnTo>
                    <a:pt x="773078" y="2051688"/>
                  </a:lnTo>
                  <a:lnTo>
                    <a:pt x="781797" y="2026247"/>
                  </a:lnTo>
                  <a:lnTo>
                    <a:pt x="791308" y="1998420"/>
                  </a:lnTo>
                  <a:lnTo>
                    <a:pt x="803197" y="1972183"/>
                  </a:lnTo>
                  <a:lnTo>
                    <a:pt x="815086" y="1944356"/>
                  </a:lnTo>
                  <a:lnTo>
                    <a:pt x="830938" y="1917325"/>
                  </a:lnTo>
                  <a:lnTo>
                    <a:pt x="847583" y="1891088"/>
                  </a:lnTo>
                  <a:lnTo>
                    <a:pt x="867398" y="1864851"/>
                  </a:lnTo>
                  <a:lnTo>
                    <a:pt x="888799" y="1839410"/>
                  </a:lnTo>
                  <a:lnTo>
                    <a:pt x="901480" y="1827484"/>
                  </a:lnTo>
                  <a:lnTo>
                    <a:pt x="913370" y="1814763"/>
                  </a:lnTo>
                  <a:lnTo>
                    <a:pt x="926844" y="1803632"/>
                  </a:lnTo>
                  <a:lnTo>
                    <a:pt x="940318" y="1790911"/>
                  </a:lnTo>
                  <a:lnTo>
                    <a:pt x="954585" y="1780576"/>
                  </a:lnTo>
                  <a:lnTo>
                    <a:pt x="969645" y="1769445"/>
                  </a:lnTo>
                  <a:lnTo>
                    <a:pt x="985497" y="1759109"/>
                  </a:lnTo>
                  <a:lnTo>
                    <a:pt x="1002934" y="1748774"/>
                  </a:lnTo>
                  <a:lnTo>
                    <a:pt x="1020371" y="1740028"/>
                  </a:lnTo>
                  <a:lnTo>
                    <a:pt x="1037016" y="1730487"/>
                  </a:lnTo>
                  <a:lnTo>
                    <a:pt x="1056831" y="1721742"/>
                  </a:lnTo>
                  <a:lnTo>
                    <a:pt x="1076647" y="1712996"/>
                  </a:lnTo>
                  <a:lnTo>
                    <a:pt x="1096462" y="1705046"/>
                  </a:lnTo>
                  <a:lnTo>
                    <a:pt x="1118655" y="1697890"/>
                  </a:lnTo>
                  <a:lnTo>
                    <a:pt x="1140848" y="1691530"/>
                  </a:lnTo>
                  <a:lnTo>
                    <a:pt x="1163041" y="1685169"/>
                  </a:lnTo>
                  <a:lnTo>
                    <a:pt x="1186819" y="1680399"/>
                  </a:lnTo>
                  <a:lnTo>
                    <a:pt x="1212182" y="1674834"/>
                  </a:lnTo>
                  <a:lnTo>
                    <a:pt x="1238338" y="1670859"/>
                  </a:lnTo>
                  <a:lnTo>
                    <a:pt x="1264494" y="1666883"/>
                  </a:lnTo>
                  <a:lnTo>
                    <a:pt x="1291443" y="1664498"/>
                  </a:lnTo>
                  <a:lnTo>
                    <a:pt x="1317599" y="1662908"/>
                  </a:lnTo>
                  <a:close/>
                  <a:moveTo>
                    <a:pt x="1432302" y="1412875"/>
                  </a:moveTo>
                  <a:lnTo>
                    <a:pt x="1379141" y="1415255"/>
                  </a:lnTo>
                  <a:lnTo>
                    <a:pt x="1325980" y="1418428"/>
                  </a:lnTo>
                  <a:lnTo>
                    <a:pt x="1272819" y="1423188"/>
                  </a:lnTo>
                  <a:lnTo>
                    <a:pt x="1220451" y="1429534"/>
                  </a:lnTo>
                  <a:lnTo>
                    <a:pt x="1168877" y="1437467"/>
                  </a:lnTo>
                  <a:lnTo>
                    <a:pt x="1118890" y="1447780"/>
                  </a:lnTo>
                  <a:lnTo>
                    <a:pt x="1068903" y="1458093"/>
                  </a:lnTo>
                  <a:lnTo>
                    <a:pt x="1020502" y="1470785"/>
                  </a:lnTo>
                  <a:lnTo>
                    <a:pt x="972895" y="1485065"/>
                  </a:lnTo>
                  <a:lnTo>
                    <a:pt x="926875" y="1500137"/>
                  </a:lnTo>
                  <a:lnTo>
                    <a:pt x="881649" y="1516796"/>
                  </a:lnTo>
                  <a:lnTo>
                    <a:pt x="838009" y="1534249"/>
                  </a:lnTo>
                  <a:lnTo>
                    <a:pt x="795956" y="1553288"/>
                  </a:lnTo>
                  <a:lnTo>
                    <a:pt x="754697" y="1573120"/>
                  </a:lnTo>
                  <a:lnTo>
                    <a:pt x="715818" y="1594539"/>
                  </a:lnTo>
                  <a:lnTo>
                    <a:pt x="677733" y="1616751"/>
                  </a:lnTo>
                  <a:lnTo>
                    <a:pt x="642028" y="1640549"/>
                  </a:lnTo>
                  <a:lnTo>
                    <a:pt x="607116" y="1665141"/>
                  </a:lnTo>
                  <a:lnTo>
                    <a:pt x="574584" y="1690527"/>
                  </a:lnTo>
                  <a:lnTo>
                    <a:pt x="543640" y="1717499"/>
                  </a:lnTo>
                  <a:lnTo>
                    <a:pt x="515076" y="1745264"/>
                  </a:lnTo>
                  <a:lnTo>
                    <a:pt x="487305" y="1773822"/>
                  </a:lnTo>
                  <a:lnTo>
                    <a:pt x="462708" y="1803967"/>
                  </a:lnTo>
                  <a:lnTo>
                    <a:pt x="438905" y="1833319"/>
                  </a:lnTo>
                  <a:lnTo>
                    <a:pt x="419069" y="1864257"/>
                  </a:lnTo>
                  <a:lnTo>
                    <a:pt x="400026" y="1895989"/>
                  </a:lnTo>
                  <a:lnTo>
                    <a:pt x="384157" y="1928514"/>
                  </a:lnTo>
                  <a:lnTo>
                    <a:pt x="369875" y="1961039"/>
                  </a:lnTo>
                  <a:lnTo>
                    <a:pt x="363527" y="1977698"/>
                  </a:lnTo>
                  <a:lnTo>
                    <a:pt x="357973" y="1995150"/>
                  </a:lnTo>
                  <a:lnTo>
                    <a:pt x="353212" y="2012603"/>
                  </a:lnTo>
                  <a:lnTo>
                    <a:pt x="349245" y="2029262"/>
                  </a:lnTo>
                  <a:lnTo>
                    <a:pt x="345278" y="2046714"/>
                  </a:lnTo>
                  <a:lnTo>
                    <a:pt x="342104" y="2064167"/>
                  </a:lnTo>
                  <a:lnTo>
                    <a:pt x="339724" y="2082412"/>
                  </a:lnTo>
                  <a:lnTo>
                    <a:pt x="338137" y="2099865"/>
                  </a:lnTo>
                  <a:lnTo>
                    <a:pt x="336550" y="2117317"/>
                  </a:lnTo>
                  <a:lnTo>
                    <a:pt x="336550" y="2135563"/>
                  </a:lnTo>
                  <a:lnTo>
                    <a:pt x="336550" y="2153808"/>
                  </a:lnTo>
                  <a:lnTo>
                    <a:pt x="338137" y="2171261"/>
                  </a:lnTo>
                  <a:lnTo>
                    <a:pt x="339724" y="2188713"/>
                  </a:lnTo>
                  <a:lnTo>
                    <a:pt x="342104" y="2206166"/>
                  </a:lnTo>
                  <a:lnTo>
                    <a:pt x="345278" y="2223618"/>
                  </a:lnTo>
                  <a:lnTo>
                    <a:pt x="349245" y="2241070"/>
                  </a:lnTo>
                  <a:lnTo>
                    <a:pt x="353212" y="2258523"/>
                  </a:lnTo>
                  <a:lnTo>
                    <a:pt x="357973" y="2275182"/>
                  </a:lnTo>
                  <a:lnTo>
                    <a:pt x="363527" y="2291048"/>
                  </a:lnTo>
                  <a:lnTo>
                    <a:pt x="369875" y="2307707"/>
                  </a:lnTo>
                  <a:lnTo>
                    <a:pt x="377016" y="2324366"/>
                  </a:lnTo>
                  <a:lnTo>
                    <a:pt x="384157" y="2340232"/>
                  </a:lnTo>
                  <a:lnTo>
                    <a:pt x="400026" y="2371963"/>
                  </a:lnTo>
                  <a:lnTo>
                    <a:pt x="419069" y="2402902"/>
                  </a:lnTo>
                  <a:lnTo>
                    <a:pt x="438905" y="2433047"/>
                  </a:lnTo>
                  <a:lnTo>
                    <a:pt x="462708" y="2461605"/>
                  </a:lnTo>
                  <a:lnTo>
                    <a:pt x="487305" y="2489370"/>
                  </a:lnTo>
                  <a:lnTo>
                    <a:pt x="515076" y="2515549"/>
                  </a:lnTo>
                  <a:lnTo>
                    <a:pt x="543640" y="2542521"/>
                  </a:lnTo>
                  <a:lnTo>
                    <a:pt x="574584" y="2567113"/>
                  </a:lnTo>
                  <a:lnTo>
                    <a:pt x="607116" y="2590912"/>
                  </a:lnTo>
                  <a:lnTo>
                    <a:pt x="642028" y="2613124"/>
                  </a:lnTo>
                  <a:lnTo>
                    <a:pt x="677733" y="2634543"/>
                  </a:lnTo>
                  <a:lnTo>
                    <a:pt x="715818" y="2654375"/>
                  </a:lnTo>
                  <a:lnTo>
                    <a:pt x="754697" y="2673414"/>
                  </a:lnTo>
                  <a:lnTo>
                    <a:pt x="795956" y="2690866"/>
                  </a:lnTo>
                  <a:lnTo>
                    <a:pt x="838009" y="2707525"/>
                  </a:lnTo>
                  <a:lnTo>
                    <a:pt x="881649" y="2721805"/>
                  </a:lnTo>
                  <a:lnTo>
                    <a:pt x="926875" y="2735290"/>
                  </a:lnTo>
                  <a:lnTo>
                    <a:pt x="972895" y="2746397"/>
                  </a:lnTo>
                  <a:lnTo>
                    <a:pt x="1020502" y="2756709"/>
                  </a:lnTo>
                  <a:lnTo>
                    <a:pt x="1068903" y="2766229"/>
                  </a:lnTo>
                  <a:lnTo>
                    <a:pt x="1118890" y="2773368"/>
                  </a:lnTo>
                  <a:lnTo>
                    <a:pt x="1168877" y="2778128"/>
                  </a:lnTo>
                  <a:lnTo>
                    <a:pt x="1220451" y="2781301"/>
                  </a:lnTo>
                  <a:lnTo>
                    <a:pt x="1272819" y="2782888"/>
                  </a:lnTo>
                  <a:lnTo>
                    <a:pt x="1325980" y="2782888"/>
                  </a:lnTo>
                  <a:lnTo>
                    <a:pt x="1379141" y="2782095"/>
                  </a:lnTo>
                  <a:lnTo>
                    <a:pt x="1432302" y="2778922"/>
                  </a:lnTo>
                  <a:lnTo>
                    <a:pt x="1485463" y="2773368"/>
                  </a:lnTo>
                  <a:lnTo>
                    <a:pt x="1537830" y="2766229"/>
                  </a:lnTo>
                  <a:lnTo>
                    <a:pt x="1589404" y="2757503"/>
                  </a:lnTo>
                  <a:lnTo>
                    <a:pt x="1640185" y="2746397"/>
                  </a:lnTo>
                  <a:lnTo>
                    <a:pt x="1689379" y="2733704"/>
                  </a:lnTo>
                  <a:lnTo>
                    <a:pt x="1737779" y="2719425"/>
                  </a:lnTo>
                  <a:lnTo>
                    <a:pt x="1786180" y="2704352"/>
                  </a:lnTo>
                  <a:lnTo>
                    <a:pt x="1832200" y="2687693"/>
                  </a:lnTo>
                  <a:lnTo>
                    <a:pt x="1877426" y="2668654"/>
                  </a:lnTo>
                  <a:lnTo>
                    <a:pt x="1920272" y="2648822"/>
                  </a:lnTo>
                  <a:lnTo>
                    <a:pt x="1963118" y="2627403"/>
                  </a:lnTo>
                  <a:lnTo>
                    <a:pt x="2003584" y="2605191"/>
                  </a:lnTo>
                  <a:lnTo>
                    <a:pt x="2043257" y="2581392"/>
                  </a:lnTo>
                  <a:lnTo>
                    <a:pt x="2081342" y="2556800"/>
                  </a:lnTo>
                  <a:lnTo>
                    <a:pt x="2117048" y="2529828"/>
                  </a:lnTo>
                  <a:lnTo>
                    <a:pt x="2151959" y="2503650"/>
                  </a:lnTo>
                  <a:lnTo>
                    <a:pt x="2184491" y="2475884"/>
                  </a:lnTo>
                  <a:lnTo>
                    <a:pt x="2215435" y="2445739"/>
                  </a:lnTo>
                  <a:lnTo>
                    <a:pt x="2243999" y="2416388"/>
                  </a:lnTo>
                  <a:lnTo>
                    <a:pt x="2271770" y="2385449"/>
                  </a:lnTo>
                  <a:lnTo>
                    <a:pt x="2296367" y="2355304"/>
                  </a:lnTo>
                  <a:lnTo>
                    <a:pt x="2320170" y="2321986"/>
                  </a:lnTo>
                  <a:lnTo>
                    <a:pt x="2340800" y="2289461"/>
                  </a:lnTo>
                  <a:lnTo>
                    <a:pt x="2359843" y="2256936"/>
                  </a:lnTo>
                  <a:lnTo>
                    <a:pt x="2376505" y="2222032"/>
                  </a:lnTo>
                  <a:lnTo>
                    <a:pt x="2389994" y="2187920"/>
                  </a:lnTo>
                  <a:lnTo>
                    <a:pt x="2401895" y="2153015"/>
                  </a:lnTo>
                  <a:lnTo>
                    <a:pt x="2405863" y="2135563"/>
                  </a:lnTo>
                  <a:lnTo>
                    <a:pt x="2411417" y="2118110"/>
                  </a:lnTo>
                  <a:lnTo>
                    <a:pt x="2414590" y="2099865"/>
                  </a:lnTo>
                  <a:lnTo>
                    <a:pt x="2416971" y="2082412"/>
                  </a:lnTo>
                  <a:lnTo>
                    <a:pt x="2419351" y="2064167"/>
                  </a:lnTo>
                  <a:lnTo>
                    <a:pt x="2421732" y="2046714"/>
                  </a:lnTo>
                  <a:lnTo>
                    <a:pt x="2422525" y="2027675"/>
                  </a:lnTo>
                  <a:lnTo>
                    <a:pt x="2422525" y="2010223"/>
                  </a:lnTo>
                  <a:lnTo>
                    <a:pt x="2422525" y="1991977"/>
                  </a:lnTo>
                  <a:lnTo>
                    <a:pt x="2421732" y="1974525"/>
                  </a:lnTo>
                  <a:lnTo>
                    <a:pt x="2419351" y="1957072"/>
                  </a:lnTo>
                  <a:lnTo>
                    <a:pt x="2416971" y="1939620"/>
                  </a:lnTo>
                  <a:lnTo>
                    <a:pt x="2414590" y="1923754"/>
                  </a:lnTo>
                  <a:lnTo>
                    <a:pt x="2411417" y="1906302"/>
                  </a:lnTo>
                  <a:lnTo>
                    <a:pt x="2405863" y="1889643"/>
                  </a:lnTo>
                  <a:lnTo>
                    <a:pt x="2401895" y="1872984"/>
                  </a:lnTo>
                  <a:lnTo>
                    <a:pt x="2395548" y="1857118"/>
                  </a:lnTo>
                  <a:lnTo>
                    <a:pt x="2389994" y="1841252"/>
                  </a:lnTo>
                  <a:lnTo>
                    <a:pt x="2383646" y="1826179"/>
                  </a:lnTo>
                  <a:lnTo>
                    <a:pt x="2376505" y="1811107"/>
                  </a:lnTo>
                  <a:lnTo>
                    <a:pt x="2367777" y="1795241"/>
                  </a:lnTo>
                  <a:lnTo>
                    <a:pt x="2359843" y="1780962"/>
                  </a:lnTo>
                  <a:lnTo>
                    <a:pt x="2340800" y="1751610"/>
                  </a:lnTo>
                  <a:lnTo>
                    <a:pt x="2320170" y="1723845"/>
                  </a:lnTo>
                  <a:lnTo>
                    <a:pt x="2296367" y="1696873"/>
                  </a:lnTo>
                  <a:lnTo>
                    <a:pt x="2271770" y="1671488"/>
                  </a:lnTo>
                  <a:lnTo>
                    <a:pt x="2243999" y="1646102"/>
                  </a:lnTo>
                  <a:lnTo>
                    <a:pt x="2215435" y="1622304"/>
                  </a:lnTo>
                  <a:lnTo>
                    <a:pt x="2184491" y="1600885"/>
                  </a:lnTo>
                  <a:lnTo>
                    <a:pt x="2151959" y="1579466"/>
                  </a:lnTo>
                  <a:lnTo>
                    <a:pt x="2117048" y="1558841"/>
                  </a:lnTo>
                  <a:lnTo>
                    <a:pt x="2081342" y="1540595"/>
                  </a:lnTo>
                  <a:lnTo>
                    <a:pt x="2043257" y="1521556"/>
                  </a:lnTo>
                  <a:lnTo>
                    <a:pt x="2003584" y="1505690"/>
                  </a:lnTo>
                  <a:lnTo>
                    <a:pt x="1963118" y="1491411"/>
                  </a:lnTo>
                  <a:lnTo>
                    <a:pt x="1920272" y="1476339"/>
                  </a:lnTo>
                  <a:lnTo>
                    <a:pt x="1877426" y="1464439"/>
                  </a:lnTo>
                  <a:lnTo>
                    <a:pt x="1832200" y="1453333"/>
                  </a:lnTo>
                  <a:lnTo>
                    <a:pt x="1786180" y="1443020"/>
                  </a:lnTo>
                  <a:lnTo>
                    <a:pt x="1737779" y="1435087"/>
                  </a:lnTo>
                  <a:lnTo>
                    <a:pt x="1689379" y="1427154"/>
                  </a:lnTo>
                  <a:lnTo>
                    <a:pt x="1640185" y="1421601"/>
                  </a:lnTo>
                  <a:lnTo>
                    <a:pt x="1589404" y="1417635"/>
                  </a:lnTo>
                  <a:lnTo>
                    <a:pt x="1537830" y="1414462"/>
                  </a:lnTo>
                  <a:lnTo>
                    <a:pt x="1485463" y="1412875"/>
                  </a:lnTo>
                  <a:close/>
                  <a:moveTo>
                    <a:pt x="1402186" y="573088"/>
                  </a:moveTo>
                  <a:lnTo>
                    <a:pt x="1433928" y="573088"/>
                  </a:lnTo>
                  <a:lnTo>
                    <a:pt x="1463289" y="573883"/>
                  </a:lnTo>
                  <a:lnTo>
                    <a:pt x="1489476" y="577060"/>
                  </a:lnTo>
                  <a:lnTo>
                    <a:pt x="1514869" y="581031"/>
                  </a:lnTo>
                  <a:lnTo>
                    <a:pt x="1537882" y="587385"/>
                  </a:lnTo>
                  <a:lnTo>
                    <a:pt x="1559308" y="595328"/>
                  </a:lnTo>
                  <a:lnTo>
                    <a:pt x="1579146" y="604859"/>
                  </a:lnTo>
                  <a:lnTo>
                    <a:pt x="1597398" y="615185"/>
                  </a:lnTo>
                  <a:lnTo>
                    <a:pt x="1613268" y="627099"/>
                  </a:lnTo>
                  <a:lnTo>
                    <a:pt x="1629139" y="639807"/>
                  </a:lnTo>
                  <a:lnTo>
                    <a:pt x="1642629" y="653310"/>
                  </a:lnTo>
                  <a:lnTo>
                    <a:pt x="1654532" y="668401"/>
                  </a:lnTo>
                  <a:lnTo>
                    <a:pt x="1664848" y="683492"/>
                  </a:lnTo>
                  <a:lnTo>
                    <a:pt x="1675164" y="699378"/>
                  </a:lnTo>
                  <a:lnTo>
                    <a:pt x="1683100" y="716852"/>
                  </a:lnTo>
                  <a:lnTo>
                    <a:pt x="1690242" y="732737"/>
                  </a:lnTo>
                  <a:lnTo>
                    <a:pt x="1696590" y="750211"/>
                  </a:lnTo>
                  <a:lnTo>
                    <a:pt x="1702145" y="768480"/>
                  </a:lnTo>
                  <a:lnTo>
                    <a:pt x="1706906" y="785954"/>
                  </a:lnTo>
                  <a:lnTo>
                    <a:pt x="1710080" y="803428"/>
                  </a:lnTo>
                  <a:lnTo>
                    <a:pt x="1713254" y="822490"/>
                  </a:lnTo>
                  <a:lnTo>
                    <a:pt x="1714842" y="839965"/>
                  </a:lnTo>
                  <a:lnTo>
                    <a:pt x="1718016" y="874913"/>
                  </a:lnTo>
                  <a:lnTo>
                    <a:pt x="1718809" y="907478"/>
                  </a:lnTo>
                  <a:lnTo>
                    <a:pt x="1707700" y="957517"/>
                  </a:lnTo>
                  <a:lnTo>
                    <a:pt x="1698971" y="1000408"/>
                  </a:lnTo>
                  <a:lnTo>
                    <a:pt x="1695797" y="1020265"/>
                  </a:lnTo>
                  <a:lnTo>
                    <a:pt x="1693416" y="1037739"/>
                  </a:lnTo>
                  <a:lnTo>
                    <a:pt x="1692622" y="1052830"/>
                  </a:lnTo>
                  <a:lnTo>
                    <a:pt x="1693416" y="1059184"/>
                  </a:lnTo>
                  <a:lnTo>
                    <a:pt x="1694210" y="1065538"/>
                  </a:lnTo>
                  <a:lnTo>
                    <a:pt x="1696590" y="1071893"/>
                  </a:lnTo>
                  <a:lnTo>
                    <a:pt x="1698971" y="1076658"/>
                  </a:lnTo>
                  <a:lnTo>
                    <a:pt x="1702145" y="1080630"/>
                  </a:lnTo>
                  <a:lnTo>
                    <a:pt x="1706113" y="1084601"/>
                  </a:lnTo>
                  <a:lnTo>
                    <a:pt x="1710080" y="1087778"/>
                  </a:lnTo>
                  <a:lnTo>
                    <a:pt x="1716429" y="1090161"/>
                  </a:lnTo>
                  <a:lnTo>
                    <a:pt x="1721983" y="1091750"/>
                  </a:lnTo>
                  <a:lnTo>
                    <a:pt x="1729125" y="1093338"/>
                  </a:lnTo>
                  <a:lnTo>
                    <a:pt x="1737854" y="1093338"/>
                  </a:lnTo>
                  <a:lnTo>
                    <a:pt x="1746583" y="1093338"/>
                  </a:lnTo>
                  <a:lnTo>
                    <a:pt x="1769596" y="1090161"/>
                  </a:lnTo>
                  <a:lnTo>
                    <a:pt x="1795783" y="1083807"/>
                  </a:lnTo>
                  <a:lnTo>
                    <a:pt x="1827524" y="1074276"/>
                  </a:lnTo>
                  <a:lnTo>
                    <a:pt x="1849744" y="1065538"/>
                  </a:lnTo>
                  <a:lnTo>
                    <a:pt x="1874343" y="1056007"/>
                  </a:lnTo>
                  <a:lnTo>
                    <a:pt x="1906878" y="1042505"/>
                  </a:lnTo>
                  <a:lnTo>
                    <a:pt x="1946556" y="1029796"/>
                  </a:lnTo>
                  <a:lnTo>
                    <a:pt x="1991787" y="1013911"/>
                  </a:lnTo>
                  <a:lnTo>
                    <a:pt x="2040987" y="1000408"/>
                  </a:lnTo>
                  <a:lnTo>
                    <a:pt x="2067967" y="993260"/>
                  </a:lnTo>
                  <a:lnTo>
                    <a:pt x="2094154" y="987700"/>
                  </a:lnTo>
                  <a:lnTo>
                    <a:pt x="2121928" y="982140"/>
                  </a:lnTo>
                  <a:lnTo>
                    <a:pt x="2150496" y="977374"/>
                  </a:lnTo>
                  <a:lnTo>
                    <a:pt x="2178269" y="973403"/>
                  </a:lnTo>
                  <a:lnTo>
                    <a:pt x="2206837" y="970226"/>
                  </a:lnTo>
                  <a:lnTo>
                    <a:pt x="2236198" y="967843"/>
                  </a:lnTo>
                  <a:lnTo>
                    <a:pt x="2264765" y="967843"/>
                  </a:lnTo>
                  <a:lnTo>
                    <a:pt x="2292539" y="967843"/>
                  </a:lnTo>
                  <a:lnTo>
                    <a:pt x="2319520" y="970226"/>
                  </a:lnTo>
                  <a:lnTo>
                    <a:pt x="2347294" y="973403"/>
                  </a:lnTo>
                  <a:lnTo>
                    <a:pt x="2374274" y="978168"/>
                  </a:lnTo>
                  <a:lnTo>
                    <a:pt x="2399667" y="985317"/>
                  </a:lnTo>
                  <a:lnTo>
                    <a:pt x="2424267" y="993260"/>
                  </a:lnTo>
                  <a:lnTo>
                    <a:pt x="2448073" y="1005174"/>
                  </a:lnTo>
                  <a:lnTo>
                    <a:pt x="2459183" y="1010734"/>
                  </a:lnTo>
                  <a:lnTo>
                    <a:pt x="2470292" y="1017088"/>
                  </a:lnTo>
                  <a:lnTo>
                    <a:pt x="2480608" y="1024236"/>
                  </a:lnTo>
                  <a:lnTo>
                    <a:pt x="2490924" y="1032179"/>
                  </a:lnTo>
                  <a:lnTo>
                    <a:pt x="2501240" y="1040916"/>
                  </a:lnTo>
                  <a:lnTo>
                    <a:pt x="2510763" y="1049653"/>
                  </a:lnTo>
                  <a:lnTo>
                    <a:pt x="2525047" y="1065538"/>
                  </a:lnTo>
                  <a:lnTo>
                    <a:pt x="2536950" y="1080630"/>
                  </a:lnTo>
                  <a:lnTo>
                    <a:pt x="2548059" y="1096515"/>
                  </a:lnTo>
                  <a:lnTo>
                    <a:pt x="2557582" y="1112401"/>
                  </a:lnTo>
                  <a:lnTo>
                    <a:pt x="2565517" y="1129080"/>
                  </a:lnTo>
                  <a:lnTo>
                    <a:pt x="2572659" y="1144172"/>
                  </a:lnTo>
                  <a:lnTo>
                    <a:pt x="2578214" y="1160851"/>
                  </a:lnTo>
                  <a:lnTo>
                    <a:pt x="2582182" y="1177531"/>
                  </a:lnTo>
                  <a:lnTo>
                    <a:pt x="2585356" y="1193417"/>
                  </a:lnTo>
                  <a:lnTo>
                    <a:pt x="2587736" y="1210096"/>
                  </a:lnTo>
                  <a:lnTo>
                    <a:pt x="2589324" y="1225188"/>
                  </a:lnTo>
                  <a:lnTo>
                    <a:pt x="2589324" y="1241073"/>
                  </a:lnTo>
                  <a:lnTo>
                    <a:pt x="2589324" y="1256164"/>
                  </a:lnTo>
                  <a:lnTo>
                    <a:pt x="2588530" y="1271256"/>
                  </a:lnTo>
                  <a:lnTo>
                    <a:pt x="2586149" y="1287141"/>
                  </a:lnTo>
                  <a:lnTo>
                    <a:pt x="2584562" y="1301438"/>
                  </a:lnTo>
                  <a:lnTo>
                    <a:pt x="2578214" y="1327649"/>
                  </a:lnTo>
                  <a:lnTo>
                    <a:pt x="2571072" y="1353860"/>
                  </a:lnTo>
                  <a:lnTo>
                    <a:pt x="2563137" y="1375306"/>
                  </a:lnTo>
                  <a:lnTo>
                    <a:pt x="2555995" y="1394368"/>
                  </a:lnTo>
                  <a:lnTo>
                    <a:pt x="2548059" y="1410254"/>
                  </a:lnTo>
                  <a:lnTo>
                    <a:pt x="2542504" y="1421374"/>
                  </a:lnTo>
                  <a:lnTo>
                    <a:pt x="2536950" y="1431699"/>
                  </a:lnTo>
                  <a:lnTo>
                    <a:pt x="2533776" y="1434876"/>
                  </a:lnTo>
                  <a:lnTo>
                    <a:pt x="2529014" y="1443613"/>
                  </a:lnTo>
                  <a:lnTo>
                    <a:pt x="2525840" y="1449173"/>
                  </a:lnTo>
                  <a:lnTo>
                    <a:pt x="2522666" y="1456322"/>
                  </a:lnTo>
                  <a:lnTo>
                    <a:pt x="2521872" y="1463470"/>
                  </a:lnTo>
                  <a:lnTo>
                    <a:pt x="2521079" y="1471413"/>
                  </a:lnTo>
                  <a:lnTo>
                    <a:pt x="2521872" y="1480150"/>
                  </a:lnTo>
                  <a:lnTo>
                    <a:pt x="2525047" y="1488093"/>
                  </a:lnTo>
                  <a:lnTo>
                    <a:pt x="2529808" y="1497624"/>
                  </a:lnTo>
                  <a:lnTo>
                    <a:pt x="2538537" y="1504772"/>
                  </a:lnTo>
                  <a:lnTo>
                    <a:pt x="2550440" y="1512715"/>
                  </a:lnTo>
                  <a:lnTo>
                    <a:pt x="2564724" y="1519864"/>
                  </a:lnTo>
                  <a:lnTo>
                    <a:pt x="2584562" y="1526218"/>
                  </a:lnTo>
                  <a:lnTo>
                    <a:pt x="2606782" y="1532572"/>
                  </a:lnTo>
                  <a:lnTo>
                    <a:pt x="2621065" y="1534955"/>
                  </a:lnTo>
                  <a:lnTo>
                    <a:pt x="2636936" y="1539720"/>
                  </a:lnTo>
                  <a:lnTo>
                    <a:pt x="2652807" y="1544486"/>
                  </a:lnTo>
                  <a:lnTo>
                    <a:pt x="2670265" y="1550840"/>
                  </a:lnTo>
                  <a:lnTo>
                    <a:pt x="2690103" y="1557989"/>
                  </a:lnTo>
                  <a:lnTo>
                    <a:pt x="2709148" y="1565931"/>
                  </a:lnTo>
                  <a:lnTo>
                    <a:pt x="2729780" y="1576257"/>
                  </a:lnTo>
                  <a:lnTo>
                    <a:pt x="2750412" y="1586582"/>
                  </a:lnTo>
                  <a:lnTo>
                    <a:pt x="2771838" y="1599291"/>
                  </a:lnTo>
                  <a:lnTo>
                    <a:pt x="2793264" y="1611999"/>
                  </a:lnTo>
                  <a:lnTo>
                    <a:pt x="2813896" y="1626296"/>
                  </a:lnTo>
                  <a:lnTo>
                    <a:pt x="2835321" y="1642976"/>
                  </a:lnTo>
                  <a:lnTo>
                    <a:pt x="2855953" y="1659656"/>
                  </a:lnTo>
                  <a:lnTo>
                    <a:pt x="2876585" y="1677924"/>
                  </a:lnTo>
                  <a:lnTo>
                    <a:pt x="2894837" y="1698575"/>
                  </a:lnTo>
                  <a:lnTo>
                    <a:pt x="2913088" y="1719226"/>
                  </a:lnTo>
                  <a:lnTo>
                    <a:pt x="2930546" y="1741466"/>
                  </a:lnTo>
                  <a:lnTo>
                    <a:pt x="2947210" y="1766088"/>
                  </a:lnTo>
                  <a:lnTo>
                    <a:pt x="2961494" y="1791505"/>
                  </a:lnTo>
                  <a:lnTo>
                    <a:pt x="2974984" y="1818511"/>
                  </a:lnTo>
                  <a:lnTo>
                    <a:pt x="2986094" y="1847104"/>
                  </a:lnTo>
                  <a:lnTo>
                    <a:pt x="2995616" y="1877287"/>
                  </a:lnTo>
                  <a:lnTo>
                    <a:pt x="2998790" y="1892378"/>
                  </a:lnTo>
                  <a:lnTo>
                    <a:pt x="3002758" y="1909058"/>
                  </a:lnTo>
                  <a:lnTo>
                    <a:pt x="3004345" y="1924943"/>
                  </a:lnTo>
                  <a:lnTo>
                    <a:pt x="3006726" y="1941623"/>
                  </a:lnTo>
                  <a:lnTo>
                    <a:pt x="3007520" y="1959097"/>
                  </a:lnTo>
                  <a:lnTo>
                    <a:pt x="3008313" y="1976571"/>
                  </a:lnTo>
                  <a:lnTo>
                    <a:pt x="3008313" y="1994045"/>
                  </a:lnTo>
                  <a:lnTo>
                    <a:pt x="3008313" y="2012314"/>
                  </a:lnTo>
                  <a:lnTo>
                    <a:pt x="3006726" y="2030582"/>
                  </a:lnTo>
                  <a:lnTo>
                    <a:pt x="3004345" y="2050439"/>
                  </a:lnTo>
                  <a:lnTo>
                    <a:pt x="3002758" y="2069501"/>
                  </a:lnTo>
                  <a:lnTo>
                    <a:pt x="2998790" y="2090152"/>
                  </a:lnTo>
                  <a:lnTo>
                    <a:pt x="2994029" y="2110804"/>
                  </a:lnTo>
                  <a:lnTo>
                    <a:pt x="2989268" y="2131455"/>
                  </a:lnTo>
                  <a:lnTo>
                    <a:pt x="2982920" y="2152900"/>
                  </a:lnTo>
                  <a:lnTo>
                    <a:pt x="2975778" y="2174346"/>
                  </a:lnTo>
                  <a:lnTo>
                    <a:pt x="2967842" y="2197380"/>
                  </a:lnTo>
                  <a:lnTo>
                    <a:pt x="2959114" y="2219619"/>
                  </a:lnTo>
                  <a:lnTo>
                    <a:pt x="2949591" y="2241859"/>
                  </a:lnTo>
                  <a:lnTo>
                    <a:pt x="2939275" y="2265687"/>
                  </a:lnTo>
                  <a:lnTo>
                    <a:pt x="2927372" y="2289516"/>
                  </a:lnTo>
                  <a:lnTo>
                    <a:pt x="2915469" y="2311755"/>
                  </a:lnTo>
                  <a:lnTo>
                    <a:pt x="2901978" y="2335583"/>
                  </a:lnTo>
                  <a:lnTo>
                    <a:pt x="2887695" y="2357029"/>
                  </a:lnTo>
                  <a:lnTo>
                    <a:pt x="2873411" y="2380063"/>
                  </a:lnTo>
                  <a:lnTo>
                    <a:pt x="2858334" y="2401508"/>
                  </a:lnTo>
                  <a:lnTo>
                    <a:pt x="2842463" y="2421365"/>
                  </a:lnTo>
                  <a:lnTo>
                    <a:pt x="2826592" y="2443605"/>
                  </a:lnTo>
                  <a:lnTo>
                    <a:pt x="2809134" y="2463462"/>
                  </a:lnTo>
                  <a:lnTo>
                    <a:pt x="2790089" y="2483318"/>
                  </a:lnTo>
                  <a:lnTo>
                    <a:pt x="2771838" y="2503175"/>
                  </a:lnTo>
                  <a:lnTo>
                    <a:pt x="2752793" y="2522238"/>
                  </a:lnTo>
                  <a:lnTo>
                    <a:pt x="2732954" y="2540506"/>
                  </a:lnTo>
                  <a:lnTo>
                    <a:pt x="2712322" y="2559569"/>
                  </a:lnTo>
                  <a:lnTo>
                    <a:pt x="2691690" y="2577837"/>
                  </a:lnTo>
                  <a:lnTo>
                    <a:pt x="2670265" y="2595311"/>
                  </a:lnTo>
                  <a:lnTo>
                    <a:pt x="2648046" y="2612785"/>
                  </a:lnTo>
                  <a:lnTo>
                    <a:pt x="2625033" y="2630259"/>
                  </a:lnTo>
                  <a:lnTo>
                    <a:pt x="2579008" y="2662824"/>
                  </a:lnTo>
                  <a:lnTo>
                    <a:pt x="2531395" y="2693801"/>
                  </a:lnTo>
                  <a:lnTo>
                    <a:pt x="2480608" y="2723190"/>
                  </a:lnTo>
                  <a:lnTo>
                    <a:pt x="2429822" y="2750989"/>
                  </a:lnTo>
                  <a:lnTo>
                    <a:pt x="2375861" y="2776406"/>
                  </a:lnTo>
                  <a:lnTo>
                    <a:pt x="2321900" y="2802617"/>
                  </a:lnTo>
                  <a:lnTo>
                    <a:pt x="2266352" y="2824856"/>
                  </a:lnTo>
                  <a:lnTo>
                    <a:pt x="2210011" y="2846302"/>
                  </a:lnTo>
                  <a:lnTo>
                    <a:pt x="2152876" y="2866159"/>
                  </a:lnTo>
                  <a:lnTo>
                    <a:pt x="2095741" y="2884427"/>
                  </a:lnTo>
                  <a:lnTo>
                    <a:pt x="2036226" y="2901107"/>
                  </a:lnTo>
                  <a:lnTo>
                    <a:pt x="1977504" y="2916198"/>
                  </a:lnTo>
                  <a:lnTo>
                    <a:pt x="1917988" y="2929701"/>
                  </a:lnTo>
                  <a:lnTo>
                    <a:pt x="1858472" y="2940821"/>
                  </a:lnTo>
                  <a:lnTo>
                    <a:pt x="1798957" y="2951146"/>
                  </a:lnTo>
                  <a:lnTo>
                    <a:pt x="1739441" y="2959089"/>
                  </a:lnTo>
                  <a:lnTo>
                    <a:pt x="1679926" y="2966238"/>
                  </a:lnTo>
                  <a:lnTo>
                    <a:pt x="1620410" y="2971797"/>
                  </a:lnTo>
                  <a:lnTo>
                    <a:pt x="1562482" y="2974974"/>
                  </a:lnTo>
                  <a:lnTo>
                    <a:pt x="1504553" y="2976563"/>
                  </a:lnTo>
                  <a:lnTo>
                    <a:pt x="1447418" y="2976563"/>
                  </a:lnTo>
                  <a:lnTo>
                    <a:pt x="1391870" y="2974974"/>
                  </a:lnTo>
                  <a:lnTo>
                    <a:pt x="1337116" y="2971797"/>
                  </a:lnTo>
                  <a:lnTo>
                    <a:pt x="1284742" y="2966238"/>
                  </a:lnTo>
                  <a:lnTo>
                    <a:pt x="1232369" y="2961472"/>
                  </a:lnTo>
                  <a:lnTo>
                    <a:pt x="1177614" y="2955118"/>
                  </a:lnTo>
                  <a:lnTo>
                    <a:pt x="1123654" y="2947969"/>
                  </a:lnTo>
                  <a:lnTo>
                    <a:pt x="1069693" y="2940026"/>
                  </a:lnTo>
                  <a:lnTo>
                    <a:pt x="1014939" y="2929701"/>
                  </a:lnTo>
                  <a:lnTo>
                    <a:pt x="960978" y="2919375"/>
                  </a:lnTo>
                  <a:lnTo>
                    <a:pt x="906224" y="2906667"/>
                  </a:lnTo>
                  <a:lnTo>
                    <a:pt x="852263" y="2893958"/>
                  </a:lnTo>
                  <a:lnTo>
                    <a:pt x="797508" y="2879662"/>
                  </a:lnTo>
                  <a:lnTo>
                    <a:pt x="744341" y="2862982"/>
                  </a:lnTo>
                  <a:lnTo>
                    <a:pt x="691174" y="2845508"/>
                  </a:lnTo>
                  <a:lnTo>
                    <a:pt x="639594" y="2825651"/>
                  </a:lnTo>
                  <a:lnTo>
                    <a:pt x="588807" y="2805794"/>
                  </a:lnTo>
                  <a:lnTo>
                    <a:pt x="538021" y="2781966"/>
                  </a:lnTo>
                  <a:lnTo>
                    <a:pt x="490408" y="2758138"/>
                  </a:lnTo>
                  <a:lnTo>
                    <a:pt x="442796" y="2731926"/>
                  </a:lnTo>
                  <a:lnTo>
                    <a:pt x="419783" y="2718424"/>
                  </a:lnTo>
                  <a:lnTo>
                    <a:pt x="396770" y="2704127"/>
                  </a:lnTo>
                  <a:lnTo>
                    <a:pt x="375345" y="2688241"/>
                  </a:lnTo>
                  <a:lnTo>
                    <a:pt x="353126" y="2673150"/>
                  </a:lnTo>
                  <a:lnTo>
                    <a:pt x="332494" y="2658059"/>
                  </a:lnTo>
                  <a:lnTo>
                    <a:pt x="311068" y="2641379"/>
                  </a:lnTo>
                  <a:lnTo>
                    <a:pt x="291229" y="2624699"/>
                  </a:lnTo>
                  <a:lnTo>
                    <a:pt x="270597" y="2607225"/>
                  </a:lnTo>
                  <a:lnTo>
                    <a:pt x="251552" y="2588957"/>
                  </a:lnTo>
                  <a:lnTo>
                    <a:pt x="232507" y="2570689"/>
                  </a:lnTo>
                  <a:lnTo>
                    <a:pt x="214256" y="2552420"/>
                  </a:lnTo>
                  <a:lnTo>
                    <a:pt x="196798" y="2532564"/>
                  </a:lnTo>
                  <a:lnTo>
                    <a:pt x="180927" y="2511912"/>
                  </a:lnTo>
                  <a:lnTo>
                    <a:pt x="164263" y="2491261"/>
                  </a:lnTo>
                  <a:lnTo>
                    <a:pt x="149186" y="2469816"/>
                  </a:lnTo>
                  <a:lnTo>
                    <a:pt x="133315" y="2448370"/>
                  </a:lnTo>
                  <a:lnTo>
                    <a:pt x="119031" y="2426131"/>
                  </a:lnTo>
                  <a:lnTo>
                    <a:pt x="104747" y="2403097"/>
                  </a:lnTo>
                  <a:lnTo>
                    <a:pt x="92051" y="2380063"/>
                  </a:lnTo>
                  <a:lnTo>
                    <a:pt x="80148" y="2355440"/>
                  </a:lnTo>
                  <a:lnTo>
                    <a:pt x="69038" y="2330818"/>
                  </a:lnTo>
                  <a:lnTo>
                    <a:pt x="57928" y="2304607"/>
                  </a:lnTo>
                  <a:lnTo>
                    <a:pt x="48406" y="2278396"/>
                  </a:lnTo>
                  <a:lnTo>
                    <a:pt x="38883" y="2251390"/>
                  </a:lnTo>
                  <a:lnTo>
                    <a:pt x="30948" y="2223591"/>
                  </a:lnTo>
                  <a:lnTo>
                    <a:pt x="23013" y="2195791"/>
                  </a:lnTo>
                  <a:lnTo>
                    <a:pt x="16664" y="2166403"/>
                  </a:lnTo>
                  <a:lnTo>
                    <a:pt x="10316" y="2137809"/>
                  </a:lnTo>
                  <a:lnTo>
                    <a:pt x="6348" y="2106832"/>
                  </a:lnTo>
                  <a:lnTo>
                    <a:pt x="2381" y="2075856"/>
                  </a:lnTo>
                  <a:lnTo>
                    <a:pt x="1587" y="2061559"/>
                  </a:lnTo>
                  <a:lnTo>
                    <a:pt x="0" y="2044879"/>
                  </a:lnTo>
                  <a:lnTo>
                    <a:pt x="0" y="2022639"/>
                  </a:lnTo>
                  <a:lnTo>
                    <a:pt x="2381" y="1994045"/>
                  </a:lnTo>
                  <a:lnTo>
                    <a:pt x="5555" y="1959097"/>
                  </a:lnTo>
                  <a:lnTo>
                    <a:pt x="10316" y="1920178"/>
                  </a:lnTo>
                  <a:lnTo>
                    <a:pt x="19839" y="1875698"/>
                  </a:lnTo>
                  <a:lnTo>
                    <a:pt x="24600" y="1851076"/>
                  </a:lnTo>
                  <a:lnTo>
                    <a:pt x="30948" y="1826453"/>
                  </a:lnTo>
                  <a:lnTo>
                    <a:pt x="38883" y="1800242"/>
                  </a:lnTo>
                  <a:lnTo>
                    <a:pt x="47612" y="1773237"/>
                  </a:lnTo>
                  <a:lnTo>
                    <a:pt x="56341" y="1745437"/>
                  </a:lnTo>
                  <a:lnTo>
                    <a:pt x="67451" y="1716049"/>
                  </a:lnTo>
                  <a:lnTo>
                    <a:pt x="80148" y="1685867"/>
                  </a:lnTo>
                  <a:lnTo>
                    <a:pt x="93638" y="1655684"/>
                  </a:lnTo>
                  <a:lnTo>
                    <a:pt x="107922" y="1623913"/>
                  </a:lnTo>
                  <a:lnTo>
                    <a:pt x="124586" y="1590554"/>
                  </a:lnTo>
                  <a:lnTo>
                    <a:pt x="141250" y="1557989"/>
                  </a:lnTo>
                  <a:lnTo>
                    <a:pt x="161089" y="1523835"/>
                  </a:lnTo>
                  <a:lnTo>
                    <a:pt x="182514" y="1488887"/>
                  </a:lnTo>
                  <a:lnTo>
                    <a:pt x="205527" y="1453144"/>
                  </a:lnTo>
                  <a:lnTo>
                    <a:pt x="230127" y="1417402"/>
                  </a:lnTo>
                  <a:lnTo>
                    <a:pt x="256314" y="1381660"/>
                  </a:lnTo>
                  <a:lnTo>
                    <a:pt x="276152" y="1355449"/>
                  </a:lnTo>
                  <a:lnTo>
                    <a:pt x="298371" y="1326061"/>
                  </a:lnTo>
                  <a:lnTo>
                    <a:pt x="330113" y="1287141"/>
                  </a:lnTo>
                  <a:lnTo>
                    <a:pt x="368996" y="1239485"/>
                  </a:lnTo>
                  <a:lnTo>
                    <a:pt x="416609" y="1185474"/>
                  </a:lnTo>
                  <a:lnTo>
                    <a:pt x="469776" y="1126698"/>
                  </a:lnTo>
                  <a:lnTo>
                    <a:pt x="498344" y="1097309"/>
                  </a:lnTo>
                  <a:lnTo>
                    <a:pt x="529292" y="1065538"/>
                  </a:lnTo>
                  <a:lnTo>
                    <a:pt x="561033" y="1033768"/>
                  </a:lnTo>
                  <a:lnTo>
                    <a:pt x="594362" y="1001997"/>
                  </a:lnTo>
                  <a:lnTo>
                    <a:pt x="628484" y="968637"/>
                  </a:lnTo>
                  <a:lnTo>
                    <a:pt x="664194" y="936866"/>
                  </a:lnTo>
                  <a:lnTo>
                    <a:pt x="702284" y="905095"/>
                  </a:lnTo>
                  <a:lnTo>
                    <a:pt x="740374" y="873324"/>
                  </a:lnTo>
                  <a:lnTo>
                    <a:pt x="779257" y="842347"/>
                  </a:lnTo>
                  <a:lnTo>
                    <a:pt x="820521" y="812959"/>
                  </a:lnTo>
                  <a:lnTo>
                    <a:pt x="860992" y="784365"/>
                  </a:lnTo>
                  <a:lnTo>
                    <a:pt x="903049" y="755771"/>
                  </a:lnTo>
                  <a:lnTo>
                    <a:pt x="946694" y="729560"/>
                  </a:lnTo>
                  <a:lnTo>
                    <a:pt x="989545" y="704144"/>
                  </a:lnTo>
                  <a:lnTo>
                    <a:pt x="1033190" y="680315"/>
                  </a:lnTo>
                  <a:lnTo>
                    <a:pt x="1078422" y="660458"/>
                  </a:lnTo>
                  <a:lnTo>
                    <a:pt x="1123654" y="640602"/>
                  </a:lnTo>
                  <a:lnTo>
                    <a:pt x="1169679" y="623128"/>
                  </a:lnTo>
                  <a:lnTo>
                    <a:pt x="1214911" y="608831"/>
                  </a:lnTo>
                  <a:lnTo>
                    <a:pt x="1256968" y="597711"/>
                  </a:lnTo>
                  <a:lnTo>
                    <a:pt x="1296646" y="588179"/>
                  </a:lnTo>
                  <a:lnTo>
                    <a:pt x="1334736" y="581031"/>
                  </a:lnTo>
                  <a:lnTo>
                    <a:pt x="1369651" y="576265"/>
                  </a:lnTo>
                  <a:close/>
                  <a:moveTo>
                    <a:pt x="2426493" y="463550"/>
                  </a:moveTo>
                  <a:lnTo>
                    <a:pt x="2455068" y="464346"/>
                  </a:lnTo>
                  <a:lnTo>
                    <a:pt x="2484437" y="465937"/>
                  </a:lnTo>
                  <a:lnTo>
                    <a:pt x="2513806" y="470709"/>
                  </a:lnTo>
                  <a:lnTo>
                    <a:pt x="2540793" y="474686"/>
                  </a:lnTo>
                  <a:lnTo>
                    <a:pt x="2570162" y="481845"/>
                  </a:lnTo>
                  <a:lnTo>
                    <a:pt x="2596356" y="489004"/>
                  </a:lnTo>
                  <a:lnTo>
                    <a:pt x="2623343" y="497754"/>
                  </a:lnTo>
                  <a:lnTo>
                    <a:pt x="2649537" y="508094"/>
                  </a:lnTo>
                  <a:lnTo>
                    <a:pt x="2674144" y="520026"/>
                  </a:lnTo>
                  <a:lnTo>
                    <a:pt x="2700337" y="532752"/>
                  </a:lnTo>
                  <a:lnTo>
                    <a:pt x="2723356" y="546275"/>
                  </a:lnTo>
                  <a:lnTo>
                    <a:pt x="2747169" y="562183"/>
                  </a:lnTo>
                  <a:lnTo>
                    <a:pt x="2769394" y="578092"/>
                  </a:lnTo>
                  <a:lnTo>
                    <a:pt x="2791619" y="594796"/>
                  </a:lnTo>
                  <a:lnTo>
                    <a:pt x="2811462" y="613091"/>
                  </a:lnTo>
                  <a:lnTo>
                    <a:pt x="2832100" y="631386"/>
                  </a:lnTo>
                  <a:lnTo>
                    <a:pt x="2851150" y="652067"/>
                  </a:lnTo>
                  <a:lnTo>
                    <a:pt x="2869406" y="672748"/>
                  </a:lnTo>
                  <a:lnTo>
                    <a:pt x="2886869" y="694224"/>
                  </a:lnTo>
                  <a:lnTo>
                    <a:pt x="2901950" y="717292"/>
                  </a:lnTo>
                  <a:lnTo>
                    <a:pt x="2917825" y="740359"/>
                  </a:lnTo>
                  <a:lnTo>
                    <a:pt x="2932112" y="765017"/>
                  </a:lnTo>
                  <a:lnTo>
                    <a:pt x="2944019" y="789676"/>
                  </a:lnTo>
                  <a:lnTo>
                    <a:pt x="2955131" y="815925"/>
                  </a:lnTo>
                  <a:lnTo>
                    <a:pt x="2965450" y="841379"/>
                  </a:lnTo>
                  <a:lnTo>
                    <a:pt x="2974975" y="867628"/>
                  </a:lnTo>
                  <a:lnTo>
                    <a:pt x="2982912" y="895468"/>
                  </a:lnTo>
                  <a:lnTo>
                    <a:pt x="2989262" y="923308"/>
                  </a:lnTo>
                  <a:lnTo>
                    <a:pt x="2994025" y="951148"/>
                  </a:lnTo>
                  <a:lnTo>
                    <a:pt x="2997200" y="979783"/>
                  </a:lnTo>
                  <a:lnTo>
                    <a:pt x="3000375" y="1010009"/>
                  </a:lnTo>
                  <a:lnTo>
                    <a:pt x="3000375" y="1039440"/>
                  </a:lnTo>
                  <a:lnTo>
                    <a:pt x="2999581" y="1066485"/>
                  </a:lnTo>
                  <a:lnTo>
                    <a:pt x="2997200" y="1092734"/>
                  </a:lnTo>
                  <a:lnTo>
                    <a:pt x="2998788" y="1097506"/>
                  </a:lnTo>
                  <a:lnTo>
                    <a:pt x="2997200" y="1099893"/>
                  </a:lnTo>
                  <a:lnTo>
                    <a:pt x="2996406" y="1103074"/>
                  </a:lnTo>
                  <a:lnTo>
                    <a:pt x="2996406" y="1112620"/>
                  </a:lnTo>
                  <a:lnTo>
                    <a:pt x="2995612" y="1112620"/>
                  </a:lnTo>
                  <a:lnTo>
                    <a:pt x="2993231" y="1123756"/>
                  </a:lnTo>
                  <a:lnTo>
                    <a:pt x="2990056" y="1134096"/>
                  </a:lnTo>
                  <a:lnTo>
                    <a:pt x="2986088" y="1144437"/>
                  </a:lnTo>
                  <a:lnTo>
                    <a:pt x="2982119" y="1153982"/>
                  </a:lnTo>
                  <a:lnTo>
                    <a:pt x="2976562" y="1162732"/>
                  </a:lnTo>
                  <a:lnTo>
                    <a:pt x="2971006" y="1171481"/>
                  </a:lnTo>
                  <a:lnTo>
                    <a:pt x="2963862" y="1179436"/>
                  </a:lnTo>
                  <a:lnTo>
                    <a:pt x="2956719" y="1186594"/>
                  </a:lnTo>
                  <a:lnTo>
                    <a:pt x="2947987" y="1193753"/>
                  </a:lnTo>
                  <a:lnTo>
                    <a:pt x="2940050" y="1198526"/>
                  </a:lnTo>
                  <a:lnTo>
                    <a:pt x="2930525" y="1204094"/>
                  </a:lnTo>
                  <a:lnTo>
                    <a:pt x="2921794" y="1208866"/>
                  </a:lnTo>
                  <a:lnTo>
                    <a:pt x="2911475" y="1212048"/>
                  </a:lnTo>
                  <a:lnTo>
                    <a:pt x="2900362" y="1214434"/>
                  </a:lnTo>
                  <a:lnTo>
                    <a:pt x="2890044" y="1216025"/>
                  </a:lnTo>
                  <a:lnTo>
                    <a:pt x="2878137" y="1216025"/>
                  </a:lnTo>
                  <a:lnTo>
                    <a:pt x="2866231" y="1216025"/>
                  </a:lnTo>
                  <a:lnTo>
                    <a:pt x="2855119" y="1214434"/>
                  </a:lnTo>
                  <a:lnTo>
                    <a:pt x="2842419" y="1211253"/>
                  </a:lnTo>
                  <a:lnTo>
                    <a:pt x="2832100" y="1207276"/>
                  </a:lnTo>
                  <a:lnTo>
                    <a:pt x="2820987" y="1201708"/>
                  </a:lnTo>
                  <a:lnTo>
                    <a:pt x="2811462" y="1196140"/>
                  </a:lnTo>
                  <a:lnTo>
                    <a:pt x="2802731" y="1189776"/>
                  </a:lnTo>
                  <a:lnTo>
                    <a:pt x="2794000" y="1181026"/>
                  </a:lnTo>
                  <a:lnTo>
                    <a:pt x="2786062" y="1173072"/>
                  </a:lnTo>
                  <a:lnTo>
                    <a:pt x="2778919" y="1164322"/>
                  </a:lnTo>
                  <a:lnTo>
                    <a:pt x="2772569" y="1153982"/>
                  </a:lnTo>
                  <a:lnTo>
                    <a:pt x="2768600" y="1143641"/>
                  </a:lnTo>
                  <a:lnTo>
                    <a:pt x="2764631" y="1131710"/>
                  </a:lnTo>
                  <a:lnTo>
                    <a:pt x="2761456" y="1120574"/>
                  </a:lnTo>
                  <a:lnTo>
                    <a:pt x="2759869" y="1109438"/>
                  </a:lnTo>
                  <a:lnTo>
                    <a:pt x="2758281" y="1097506"/>
                  </a:lnTo>
                  <a:lnTo>
                    <a:pt x="2759869" y="1092734"/>
                  </a:lnTo>
                  <a:lnTo>
                    <a:pt x="2760662" y="1090348"/>
                  </a:lnTo>
                  <a:lnTo>
                    <a:pt x="2761456" y="1082393"/>
                  </a:lnTo>
                  <a:lnTo>
                    <a:pt x="2758281" y="1082393"/>
                  </a:lnTo>
                  <a:lnTo>
                    <a:pt x="2760662" y="1060917"/>
                  </a:lnTo>
                  <a:lnTo>
                    <a:pt x="2761456" y="1039440"/>
                  </a:lnTo>
                  <a:lnTo>
                    <a:pt x="2761456" y="1021941"/>
                  </a:lnTo>
                  <a:lnTo>
                    <a:pt x="2759869" y="1004441"/>
                  </a:lnTo>
                  <a:lnTo>
                    <a:pt x="2757487" y="988533"/>
                  </a:lnTo>
                  <a:lnTo>
                    <a:pt x="2754312" y="971829"/>
                  </a:lnTo>
                  <a:lnTo>
                    <a:pt x="2751137" y="955125"/>
                  </a:lnTo>
                  <a:lnTo>
                    <a:pt x="2746375" y="939216"/>
                  </a:lnTo>
                  <a:lnTo>
                    <a:pt x="2740819" y="923308"/>
                  </a:lnTo>
                  <a:lnTo>
                    <a:pt x="2735262" y="908195"/>
                  </a:lnTo>
                  <a:lnTo>
                    <a:pt x="2728912" y="893877"/>
                  </a:lnTo>
                  <a:lnTo>
                    <a:pt x="2720181" y="879559"/>
                  </a:lnTo>
                  <a:lnTo>
                    <a:pt x="2713037" y="865241"/>
                  </a:lnTo>
                  <a:lnTo>
                    <a:pt x="2704306" y="851719"/>
                  </a:lnTo>
                  <a:lnTo>
                    <a:pt x="2694781" y="838197"/>
                  </a:lnTo>
                  <a:lnTo>
                    <a:pt x="2684462" y="826265"/>
                  </a:lnTo>
                  <a:lnTo>
                    <a:pt x="2674144" y="813539"/>
                  </a:lnTo>
                  <a:lnTo>
                    <a:pt x="2663031" y="801607"/>
                  </a:lnTo>
                  <a:lnTo>
                    <a:pt x="2651918" y="789676"/>
                  </a:lnTo>
                  <a:lnTo>
                    <a:pt x="2639218" y="779335"/>
                  </a:lnTo>
                  <a:lnTo>
                    <a:pt x="2626518" y="768995"/>
                  </a:lnTo>
                  <a:lnTo>
                    <a:pt x="2613818" y="760245"/>
                  </a:lnTo>
                  <a:lnTo>
                    <a:pt x="2599531" y="752291"/>
                  </a:lnTo>
                  <a:lnTo>
                    <a:pt x="2586037" y="743541"/>
                  </a:lnTo>
                  <a:lnTo>
                    <a:pt x="2570956" y="736382"/>
                  </a:lnTo>
                  <a:lnTo>
                    <a:pt x="2556668" y="729223"/>
                  </a:lnTo>
                  <a:lnTo>
                    <a:pt x="2540793" y="722860"/>
                  </a:lnTo>
                  <a:lnTo>
                    <a:pt x="2525712" y="718087"/>
                  </a:lnTo>
                  <a:lnTo>
                    <a:pt x="2509043" y="714110"/>
                  </a:lnTo>
                  <a:lnTo>
                    <a:pt x="2493962" y="710133"/>
                  </a:lnTo>
                  <a:lnTo>
                    <a:pt x="2476500" y="706951"/>
                  </a:lnTo>
                  <a:lnTo>
                    <a:pt x="2459831" y="704565"/>
                  </a:lnTo>
                  <a:lnTo>
                    <a:pt x="2442368" y="703770"/>
                  </a:lnTo>
                  <a:lnTo>
                    <a:pt x="2426493" y="702974"/>
                  </a:lnTo>
                  <a:lnTo>
                    <a:pt x="2413793" y="702974"/>
                  </a:lnTo>
                  <a:lnTo>
                    <a:pt x="2401887" y="700588"/>
                  </a:lnTo>
                  <a:lnTo>
                    <a:pt x="2390775" y="697406"/>
                  </a:lnTo>
                  <a:lnTo>
                    <a:pt x="2378868" y="693429"/>
                  </a:lnTo>
                  <a:lnTo>
                    <a:pt x="2368550" y="687861"/>
                  </a:lnTo>
                  <a:lnTo>
                    <a:pt x="2359025" y="682293"/>
                  </a:lnTo>
                  <a:lnTo>
                    <a:pt x="2349500" y="675930"/>
                  </a:lnTo>
                  <a:lnTo>
                    <a:pt x="2341562" y="667975"/>
                  </a:lnTo>
                  <a:lnTo>
                    <a:pt x="2334418" y="659226"/>
                  </a:lnTo>
                  <a:lnTo>
                    <a:pt x="2326481" y="650476"/>
                  </a:lnTo>
                  <a:lnTo>
                    <a:pt x="2320925" y="640135"/>
                  </a:lnTo>
                  <a:lnTo>
                    <a:pt x="2315368" y="629795"/>
                  </a:lnTo>
                  <a:lnTo>
                    <a:pt x="2311400" y="618659"/>
                  </a:lnTo>
                  <a:lnTo>
                    <a:pt x="2308225" y="606727"/>
                  </a:lnTo>
                  <a:lnTo>
                    <a:pt x="2307431" y="595591"/>
                  </a:lnTo>
                  <a:lnTo>
                    <a:pt x="2306637" y="583660"/>
                  </a:lnTo>
                  <a:lnTo>
                    <a:pt x="2307431" y="570933"/>
                  </a:lnTo>
                  <a:lnTo>
                    <a:pt x="2308225" y="559002"/>
                  </a:lnTo>
                  <a:lnTo>
                    <a:pt x="2311400" y="547070"/>
                  </a:lnTo>
                  <a:lnTo>
                    <a:pt x="2315368" y="535934"/>
                  </a:lnTo>
                  <a:lnTo>
                    <a:pt x="2320925" y="525594"/>
                  </a:lnTo>
                  <a:lnTo>
                    <a:pt x="2326481" y="515253"/>
                  </a:lnTo>
                  <a:lnTo>
                    <a:pt x="2334418" y="507299"/>
                  </a:lnTo>
                  <a:lnTo>
                    <a:pt x="2341562" y="497754"/>
                  </a:lnTo>
                  <a:lnTo>
                    <a:pt x="2349500" y="490595"/>
                  </a:lnTo>
                  <a:lnTo>
                    <a:pt x="2359025" y="483436"/>
                  </a:lnTo>
                  <a:lnTo>
                    <a:pt x="2368550" y="477868"/>
                  </a:lnTo>
                  <a:lnTo>
                    <a:pt x="2378868" y="472300"/>
                  </a:lnTo>
                  <a:lnTo>
                    <a:pt x="2390775" y="468323"/>
                  </a:lnTo>
                  <a:lnTo>
                    <a:pt x="2401887" y="465141"/>
                  </a:lnTo>
                  <a:lnTo>
                    <a:pt x="2413793" y="464346"/>
                  </a:lnTo>
                  <a:close/>
                  <a:moveTo>
                    <a:pt x="2426494" y="0"/>
                  </a:moveTo>
                  <a:lnTo>
                    <a:pt x="2452688" y="794"/>
                  </a:lnTo>
                  <a:lnTo>
                    <a:pt x="2479675" y="1589"/>
                  </a:lnTo>
                  <a:lnTo>
                    <a:pt x="2505075" y="3177"/>
                  </a:lnTo>
                  <a:lnTo>
                    <a:pt x="2532062" y="5560"/>
                  </a:lnTo>
                  <a:lnTo>
                    <a:pt x="2557462" y="8737"/>
                  </a:lnTo>
                  <a:lnTo>
                    <a:pt x="2584450" y="11914"/>
                  </a:lnTo>
                  <a:lnTo>
                    <a:pt x="2609850" y="15885"/>
                  </a:lnTo>
                  <a:lnTo>
                    <a:pt x="2634456" y="21444"/>
                  </a:lnTo>
                  <a:lnTo>
                    <a:pt x="2659856" y="26210"/>
                  </a:lnTo>
                  <a:lnTo>
                    <a:pt x="2684462" y="32563"/>
                  </a:lnTo>
                  <a:lnTo>
                    <a:pt x="2709069" y="39711"/>
                  </a:lnTo>
                  <a:lnTo>
                    <a:pt x="2733675" y="46859"/>
                  </a:lnTo>
                  <a:lnTo>
                    <a:pt x="2758281" y="54802"/>
                  </a:lnTo>
                  <a:lnTo>
                    <a:pt x="2782094" y="63538"/>
                  </a:lnTo>
                  <a:lnTo>
                    <a:pt x="2805906" y="72274"/>
                  </a:lnTo>
                  <a:lnTo>
                    <a:pt x="2828925" y="81805"/>
                  </a:lnTo>
                  <a:lnTo>
                    <a:pt x="2852738" y="92130"/>
                  </a:lnTo>
                  <a:lnTo>
                    <a:pt x="2875756" y="102455"/>
                  </a:lnTo>
                  <a:lnTo>
                    <a:pt x="2920206" y="126281"/>
                  </a:lnTo>
                  <a:lnTo>
                    <a:pt x="2963862" y="150902"/>
                  </a:lnTo>
                  <a:lnTo>
                    <a:pt x="3005931" y="177906"/>
                  </a:lnTo>
                  <a:lnTo>
                    <a:pt x="3046412" y="207292"/>
                  </a:lnTo>
                  <a:lnTo>
                    <a:pt x="3085306" y="237473"/>
                  </a:lnTo>
                  <a:lnTo>
                    <a:pt x="3123406" y="270830"/>
                  </a:lnTo>
                  <a:lnTo>
                    <a:pt x="3159125" y="304187"/>
                  </a:lnTo>
                  <a:lnTo>
                    <a:pt x="3194050" y="340721"/>
                  </a:lnTo>
                  <a:lnTo>
                    <a:pt x="3225800" y="378050"/>
                  </a:lnTo>
                  <a:lnTo>
                    <a:pt x="3257550" y="416967"/>
                  </a:lnTo>
                  <a:lnTo>
                    <a:pt x="3286919" y="458266"/>
                  </a:lnTo>
                  <a:lnTo>
                    <a:pt x="3313112" y="500360"/>
                  </a:lnTo>
                  <a:lnTo>
                    <a:pt x="3338512" y="544836"/>
                  </a:lnTo>
                  <a:lnTo>
                    <a:pt x="3361531" y="588518"/>
                  </a:lnTo>
                  <a:lnTo>
                    <a:pt x="3371850" y="612345"/>
                  </a:lnTo>
                  <a:lnTo>
                    <a:pt x="3382169" y="634583"/>
                  </a:lnTo>
                  <a:lnTo>
                    <a:pt x="3392488" y="658410"/>
                  </a:lnTo>
                  <a:lnTo>
                    <a:pt x="3400425" y="682237"/>
                  </a:lnTo>
                  <a:lnTo>
                    <a:pt x="3409950" y="705269"/>
                  </a:lnTo>
                  <a:lnTo>
                    <a:pt x="3417094" y="729890"/>
                  </a:lnTo>
                  <a:lnTo>
                    <a:pt x="3424238" y="754511"/>
                  </a:lnTo>
                  <a:lnTo>
                    <a:pt x="3431381" y="779132"/>
                  </a:lnTo>
                  <a:lnTo>
                    <a:pt x="3436938" y="803753"/>
                  </a:lnTo>
                  <a:lnTo>
                    <a:pt x="3442494" y="829962"/>
                  </a:lnTo>
                  <a:lnTo>
                    <a:pt x="3447256" y="855377"/>
                  </a:lnTo>
                  <a:lnTo>
                    <a:pt x="3451225" y="880792"/>
                  </a:lnTo>
                  <a:lnTo>
                    <a:pt x="3455988" y="907001"/>
                  </a:lnTo>
                  <a:lnTo>
                    <a:pt x="3459162" y="932416"/>
                  </a:lnTo>
                  <a:lnTo>
                    <a:pt x="3460750" y="958626"/>
                  </a:lnTo>
                  <a:lnTo>
                    <a:pt x="3463131" y="985629"/>
                  </a:lnTo>
                  <a:lnTo>
                    <a:pt x="3463925" y="1012633"/>
                  </a:lnTo>
                  <a:lnTo>
                    <a:pt x="3463925" y="1038842"/>
                  </a:lnTo>
                  <a:lnTo>
                    <a:pt x="3463131" y="1077759"/>
                  </a:lnTo>
                  <a:lnTo>
                    <a:pt x="3460750" y="1116676"/>
                  </a:lnTo>
                  <a:lnTo>
                    <a:pt x="3456781" y="1155593"/>
                  </a:lnTo>
                  <a:lnTo>
                    <a:pt x="3451225" y="1193715"/>
                  </a:lnTo>
                  <a:lnTo>
                    <a:pt x="3449638" y="1211188"/>
                  </a:lnTo>
                  <a:lnTo>
                    <a:pt x="3446462" y="1227867"/>
                  </a:lnTo>
                  <a:lnTo>
                    <a:pt x="3446462" y="1228661"/>
                  </a:lnTo>
                  <a:lnTo>
                    <a:pt x="3442494" y="1239780"/>
                  </a:lnTo>
                  <a:lnTo>
                    <a:pt x="3438525" y="1251693"/>
                  </a:lnTo>
                  <a:lnTo>
                    <a:pt x="3432969" y="1262018"/>
                  </a:lnTo>
                  <a:lnTo>
                    <a:pt x="3426619" y="1271549"/>
                  </a:lnTo>
                  <a:lnTo>
                    <a:pt x="3421062" y="1281080"/>
                  </a:lnTo>
                  <a:lnTo>
                    <a:pt x="3413919" y="1289022"/>
                  </a:lnTo>
                  <a:lnTo>
                    <a:pt x="3405188" y="1298553"/>
                  </a:lnTo>
                  <a:lnTo>
                    <a:pt x="3396456" y="1305701"/>
                  </a:lnTo>
                  <a:lnTo>
                    <a:pt x="3386931" y="1312849"/>
                  </a:lnTo>
                  <a:lnTo>
                    <a:pt x="3376612" y="1318408"/>
                  </a:lnTo>
                  <a:lnTo>
                    <a:pt x="3366294" y="1323968"/>
                  </a:lnTo>
                  <a:lnTo>
                    <a:pt x="3355181" y="1327939"/>
                  </a:lnTo>
                  <a:lnTo>
                    <a:pt x="3344069" y="1331116"/>
                  </a:lnTo>
                  <a:lnTo>
                    <a:pt x="3332956" y="1334293"/>
                  </a:lnTo>
                  <a:lnTo>
                    <a:pt x="3320256" y="1335881"/>
                  </a:lnTo>
                  <a:lnTo>
                    <a:pt x="3308350" y="1336675"/>
                  </a:lnTo>
                  <a:lnTo>
                    <a:pt x="3292475" y="1335881"/>
                  </a:lnTo>
                  <a:lnTo>
                    <a:pt x="3278981" y="1333498"/>
                  </a:lnTo>
                  <a:lnTo>
                    <a:pt x="3264694" y="1330321"/>
                  </a:lnTo>
                  <a:lnTo>
                    <a:pt x="3251994" y="1325556"/>
                  </a:lnTo>
                  <a:lnTo>
                    <a:pt x="3239294" y="1319202"/>
                  </a:lnTo>
                  <a:lnTo>
                    <a:pt x="3228181" y="1312054"/>
                  </a:lnTo>
                  <a:lnTo>
                    <a:pt x="3217069" y="1303318"/>
                  </a:lnTo>
                  <a:lnTo>
                    <a:pt x="3206750" y="1294581"/>
                  </a:lnTo>
                  <a:lnTo>
                    <a:pt x="3197225" y="1284257"/>
                  </a:lnTo>
                  <a:lnTo>
                    <a:pt x="3189288" y="1273137"/>
                  </a:lnTo>
                  <a:lnTo>
                    <a:pt x="3182144" y="1262018"/>
                  </a:lnTo>
                  <a:lnTo>
                    <a:pt x="3175794" y="1248517"/>
                  </a:lnTo>
                  <a:lnTo>
                    <a:pt x="3171031" y="1235809"/>
                  </a:lnTo>
                  <a:lnTo>
                    <a:pt x="3167856" y="1221513"/>
                  </a:lnTo>
                  <a:lnTo>
                    <a:pt x="3165475" y="1207217"/>
                  </a:lnTo>
                  <a:lnTo>
                    <a:pt x="3164681" y="1192921"/>
                  </a:lnTo>
                  <a:lnTo>
                    <a:pt x="3164681" y="1184979"/>
                  </a:lnTo>
                  <a:lnTo>
                    <a:pt x="3165475" y="1176242"/>
                  </a:lnTo>
                  <a:lnTo>
                    <a:pt x="3164681" y="1176242"/>
                  </a:lnTo>
                  <a:lnTo>
                    <a:pt x="3169444" y="1142885"/>
                  </a:lnTo>
                  <a:lnTo>
                    <a:pt x="3173412" y="1107939"/>
                  </a:lnTo>
                  <a:lnTo>
                    <a:pt x="3175794" y="1072994"/>
                  </a:lnTo>
                  <a:lnTo>
                    <a:pt x="3176588" y="1038842"/>
                  </a:lnTo>
                  <a:lnTo>
                    <a:pt x="3175794" y="999925"/>
                  </a:lnTo>
                  <a:lnTo>
                    <a:pt x="3172619" y="961803"/>
                  </a:lnTo>
                  <a:lnTo>
                    <a:pt x="3168650" y="924474"/>
                  </a:lnTo>
                  <a:lnTo>
                    <a:pt x="3161506" y="887146"/>
                  </a:lnTo>
                  <a:lnTo>
                    <a:pt x="3153569" y="851406"/>
                  </a:lnTo>
                  <a:lnTo>
                    <a:pt x="3143250" y="815666"/>
                  </a:lnTo>
                  <a:lnTo>
                    <a:pt x="3130550" y="780720"/>
                  </a:lnTo>
                  <a:lnTo>
                    <a:pt x="3117056" y="746569"/>
                  </a:lnTo>
                  <a:lnTo>
                    <a:pt x="3102769" y="712417"/>
                  </a:lnTo>
                  <a:lnTo>
                    <a:pt x="3085306" y="680648"/>
                  </a:lnTo>
                  <a:lnTo>
                    <a:pt x="3067844" y="648879"/>
                  </a:lnTo>
                  <a:lnTo>
                    <a:pt x="3048794" y="619493"/>
                  </a:lnTo>
                  <a:lnTo>
                    <a:pt x="3027362" y="589313"/>
                  </a:lnTo>
                  <a:lnTo>
                    <a:pt x="3005931" y="560721"/>
                  </a:lnTo>
                  <a:lnTo>
                    <a:pt x="2982119" y="534511"/>
                  </a:lnTo>
                  <a:lnTo>
                    <a:pt x="2956719" y="507508"/>
                  </a:lnTo>
                  <a:lnTo>
                    <a:pt x="2930525" y="482887"/>
                  </a:lnTo>
                  <a:lnTo>
                    <a:pt x="2902744" y="459060"/>
                  </a:lnTo>
                  <a:lnTo>
                    <a:pt x="2875756" y="436822"/>
                  </a:lnTo>
                  <a:lnTo>
                    <a:pt x="2845594" y="416172"/>
                  </a:lnTo>
                  <a:lnTo>
                    <a:pt x="2814638" y="395523"/>
                  </a:lnTo>
                  <a:lnTo>
                    <a:pt x="2782888" y="378050"/>
                  </a:lnTo>
                  <a:lnTo>
                    <a:pt x="2751138" y="362165"/>
                  </a:lnTo>
                  <a:lnTo>
                    <a:pt x="2717800" y="346281"/>
                  </a:lnTo>
                  <a:lnTo>
                    <a:pt x="2683669" y="332779"/>
                  </a:lnTo>
                  <a:lnTo>
                    <a:pt x="2648744" y="320866"/>
                  </a:lnTo>
                  <a:lnTo>
                    <a:pt x="2613025" y="310541"/>
                  </a:lnTo>
                  <a:lnTo>
                    <a:pt x="2577306" y="302599"/>
                  </a:lnTo>
                  <a:lnTo>
                    <a:pt x="2540000" y="296245"/>
                  </a:lnTo>
                  <a:lnTo>
                    <a:pt x="2501900" y="291480"/>
                  </a:lnTo>
                  <a:lnTo>
                    <a:pt x="2464594" y="288303"/>
                  </a:lnTo>
                  <a:lnTo>
                    <a:pt x="2426494" y="286714"/>
                  </a:lnTo>
                  <a:lnTo>
                    <a:pt x="2410619" y="286714"/>
                  </a:lnTo>
                  <a:lnTo>
                    <a:pt x="2396331" y="283537"/>
                  </a:lnTo>
                  <a:lnTo>
                    <a:pt x="2383631" y="281155"/>
                  </a:lnTo>
                  <a:lnTo>
                    <a:pt x="2370138" y="275595"/>
                  </a:lnTo>
                  <a:lnTo>
                    <a:pt x="2357438" y="269241"/>
                  </a:lnTo>
                  <a:lnTo>
                    <a:pt x="2345531" y="262093"/>
                  </a:lnTo>
                  <a:lnTo>
                    <a:pt x="2335212" y="254151"/>
                  </a:lnTo>
                  <a:lnTo>
                    <a:pt x="2324894" y="244621"/>
                  </a:lnTo>
                  <a:lnTo>
                    <a:pt x="2315369" y="234296"/>
                  </a:lnTo>
                  <a:lnTo>
                    <a:pt x="2307431" y="224765"/>
                  </a:lnTo>
                  <a:lnTo>
                    <a:pt x="2300288" y="212057"/>
                  </a:lnTo>
                  <a:lnTo>
                    <a:pt x="2293938" y="200144"/>
                  </a:lnTo>
                  <a:lnTo>
                    <a:pt x="2289175" y="186642"/>
                  </a:lnTo>
                  <a:lnTo>
                    <a:pt x="2286000" y="173141"/>
                  </a:lnTo>
                  <a:lnTo>
                    <a:pt x="2282825" y="158845"/>
                  </a:lnTo>
                  <a:lnTo>
                    <a:pt x="2282825" y="143754"/>
                  </a:lnTo>
                  <a:lnTo>
                    <a:pt x="2282825" y="128664"/>
                  </a:lnTo>
                  <a:lnTo>
                    <a:pt x="2286000" y="114368"/>
                  </a:lnTo>
                  <a:lnTo>
                    <a:pt x="2289175" y="101661"/>
                  </a:lnTo>
                  <a:lnTo>
                    <a:pt x="2293938" y="88159"/>
                  </a:lnTo>
                  <a:lnTo>
                    <a:pt x="2300288" y="75451"/>
                  </a:lnTo>
                  <a:lnTo>
                    <a:pt x="2307431" y="63538"/>
                  </a:lnTo>
                  <a:lnTo>
                    <a:pt x="2315369" y="52419"/>
                  </a:lnTo>
                  <a:lnTo>
                    <a:pt x="2324894" y="42094"/>
                  </a:lnTo>
                  <a:lnTo>
                    <a:pt x="2335212" y="32563"/>
                  </a:lnTo>
                  <a:lnTo>
                    <a:pt x="2345531" y="24621"/>
                  </a:lnTo>
                  <a:lnTo>
                    <a:pt x="2357438" y="17473"/>
                  </a:lnTo>
                  <a:lnTo>
                    <a:pt x="2370138" y="11119"/>
                  </a:lnTo>
                  <a:lnTo>
                    <a:pt x="2383631" y="7148"/>
                  </a:lnTo>
                  <a:lnTo>
                    <a:pt x="2396331" y="3177"/>
                  </a:lnTo>
                  <a:lnTo>
                    <a:pt x="2410619" y="7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54313" y="4788273"/>
            <a:ext cx="360000" cy="360000"/>
            <a:chOff x="7583055" y="3379013"/>
            <a:chExt cx="360000" cy="360000"/>
          </a:xfrm>
        </p:grpSpPr>
        <p:sp>
          <p:nvSpPr>
            <p:cNvPr id="71" name="椭圆 70"/>
            <p:cNvSpPr/>
            <p:nvPr/>
          </p:nvSpPr>
          <p:spPr>
            <a:xfrm>
              <a:off x="7583055" y="3379013"/>
              <a:ext cx="360000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  <p:sp>
          <p:nvSpPr>
            <p:cNvPr id="72" name="Freeform 11"/>
            <p:cNvSpPr/>
            <p:nvPr/>
          </p:nvSpPr>
          <p:spPr bwMode="auto">
            <a:xfrm>
              <a:off x="7701308" y="3484715"/>
              <a:ext cx="124018" cy="148796"/>
            </a:xfrm>
            <a:custGeom>
              <a:avLst/>
              <a:gdLst>
                <a:gd name="T0" fmla="*/ 3120 w 3355"/>
                <a:gd name="T1" fmla="*/ 2069 h 4024"/>
                <a:gd name="T2" fmla="*/ 3116 w 3355"/>
                <a:gd name="T3" fmla="*/ 1939 h 4024"/>
                <a:gd name="T4" fmla="*/ 3162 w 3355"/>
                <a:gd name="T5" fmla="*/ 1804 h 4024"/>
                <a:gd name="T6" fmla="*/ 3152 w 3355"/>
                <a:gd name="T7" fmla="*/ 1635 h 4024"/>
                <a:gd name="T8" fmla="*/ 3060 w 3355"/>
                <a:gd name="T9" fmla="*/ 1487 h 4024"/>
                <a:gd name="T10" fmla="*/ 3005 w 3355"/>
                <a:gd name="T11" fmla="*/ 1330 h 4024"/>
                <a:gd name="T12" fmla="*/ 2992 w 3355"/>
                <a:gd name="T13" fmla="*/ 1089 h 4024"/>
                <a:gd name="T14" fmla="*/ 2927 w 3355"/>
                <a:gd name="T15" fmla="*/ 843 h 4024"/>
                <a:gd name="T16" fmla="*/ 2710 w 3355"/>
                <a:gd name="T17" fmla="*/ 467 h 4024"/>
                <a:gd name="T18" fmla="*/ 2328 w 3355"/>
                <a:gd name="T19" fmla="*/ 155 h 4024"/>
                <a:gd name="T20" fmla="*/ 2003 w 3355"/>
                <a:gd name="T21" fmla="*/ 32 h 4024"/>
                <a:gd name="T22" fmla="*/ 1744 w 3355"/>
                <a:gd name="T23" fmla="*/ 0 h 4024"/>
                <a:gd name="T24" fmla="*/ 1514 w 3355"/>
                <a:gd name="T25" fmla="*/ 14 h 4024"/>
                <a:gd name="T26" fmla="*/ 1266 w 3355"/>
                <a:gd name="T27" fmla="*/ 77 h 4024"/>
                <a:gd name="T28" fmla="*/ 840 w 3355"/>
                <a:gd name="T29" fmla="*/ 333 h 4024"/>
                <a:gd name="T30" fmla="*/ 543 w 3355"/>
                <a:gd name="T31" fmla="*/ 727 h 4024"/>
                <a:gd name="T32" fmla="*/ 448 w 3355"/>
                <a:gd name="T33" fmla="*/ 994 h 4024"/>
                <a:gd name="T34" fmla="*/ 416 w 3355"/>
                <a:gd name="T35" fmla="*/ 1251 h 4024"/>
                <a:gd name="T36" fmla="*/ 421 w 3355"/>
                <a:gd name="T37" fmla="*/ 1493 h 4024"/>
                <a:gd name="T38" fmla="*/ 346 w 3355"/>
                <a:gd name="T39" fmla="*/ 1603 h 4024"/>
                <a:gd name="T40" fmla="*/ 323 w 3355"/>
                <a:gd name="T41" fmla="*/ 1744 h 4024"/>
                <a:gd name="T42" fmla="*/ 364 w 3355"/>
                <a:gd name="T43" fmla="*/ 1921 h 4024"/>
                <a:gd name="T44" fmla="*/ 159 w 3355"/>
                <a:gd name="T45" fmla="*/ 2209 h 4024"/>
                <a:gd name="T46" fmla="*/ 50 w 3355"/>
                <a:gd name="T47" fmla="*/ 2462 h 4024"/>
                <a:gd name="T48" fmla="*/ 3 w 3355"/>
                <a:gd name="T49" fmla="*/ 2714 h 4024"/>
                <a:gd name="T50" fmla="*/ 13 w 3355"/>
                <a:gd name="T51" fmla="*/ 2917 h 4024"/>
                <a:gd name="T52" fmla="*/ 70 w 3355"/>
                <a:gd name="T53" fmla="*/ 3039 h 4024"/>
                <a:gd name="T54" fmla="*/ 149 w 3355"/>
                <a:gd name="T55" fmla="*/ 3053 h 4024"/>
                <a:gd name="T56" fmla="*/ 337 w 3355"/>
                <a:gd name="T57" fmla="*/ 2927 h 4024"/>
                <a:gd name="T58" fmla="*/ 469 w 3355"/>
                <a:gd name="T59" fmla="*/ 2924 h 4024"/>
                <a:gd name="T60" fmla="*/ 598 w 3355"/>
                <a:gd name="T61" fmla="*/ 3212 h 4024"/>
                <a:gd name="T62" fmla="*/ 634 w 3355"/>
                <a:gd name="T63" fmla="*/ 3401 h 4024"/>
                <a:gd name="T64" fmla="*/ 385 w 3355"/>
                <a:gd name="T65" fmla="*/ 3565 h 4024"/>
                <a:gd name="T66" fmla="*/ 328 w 3355"/>
                <a:gd name="T67" fmla="*/ 3673 h 4024"/>
                <a:gd name="T68" fmla="*/ 333 w 3355"/>
                <a:gd name="T69" fmla="*/ 3778 h 4024"/>
                <a:gd name="T70" fmla="*/ 430 w 3355"/>
                <a:gd name="T71" fmla="*/ 3898 h 4024"/>
                <a:gd name="T72" fmla="*/ 607 w 3355"/>
                <a:gd name="T73" fmla="*/ 3983 h 4024"/>
                <a:gd name="T74" fmla="*/ 844 w 3355"/>
                <a:gd name="T75" fmla="*/ 4022 h 4024"/>
                <a:gd name="T76" fmla="*/ 1094 w 3355"/>
                <a:gd name="T77" fmla="*/ 4009 h 4024"/>
                <a:gd name="T78" fmla="*/ 1439 w 3355"/>
                <a:gd name="T79" fmla="*/ 3901 h 4024"/>
                <a:gd name="T80" fmla="*/ 1624 w 3355"/>
                <a:gd name="T81" fmla="*/ 3747 h 4024"/>
                <a:gd name="T82" fmla="*/ 1848 w 3355"/>
                <a:gd name="T83" fmla="*/ 3790 h 4024"/>
                <a:gd name="T84" fmla="*/ 2100 w 3355"/>
                <a:gd name="T85" fmla="*/ 3941 h 4024"/>
                <a:gd name="T86" fmla="*/ 2394 w 3355"/>
                <a:gd name="T87" fmla="*/ 4008 h 4024"/>
                <a:gd name="T88" fmla="*/ 2645 w 3355"/>
                <a:gd name="T89" fmla="*/ 4007 h 4024"/>
                <a:gd name="T90" fmla="*/ 2855 w 3355"/>
                <a:gd name="T91" fmla="*/ 3952 h 4024"/>
                <a:gd name="T92" fmla="*/ 2998 w 3355"/>
                <a:gd name="T93" fmla="*/ 3857 h 4024"/>
                <a:gd name="T94" fmla="*/ 3052 w 3355"/>
                <a:gd name="T95" fmla="*/ 3743 h 4024"/>
                <a:gd name="T96" fmla="*/ 3034 w 3355"/>
                <a:gd name="T97" fmla="*/ 3632 h 4024"/>
                <a:gd name="T98" fmla="*/ 2899 w 3355"/>
                <a:gd name="T99" fmla="*/ 3480 h 4024"/>
                <a:gd name="T100" fmla="*/ 2688 w 3355"/>
                <a:gd name="T101" fmla="*/ 3336 h 4024"/>
                <a:gd name="T102" fmla="*/ 2856 w 3355"/>
                <a:gd name="T103" fmla="*/ 3084 h 4024"/>
                <a:gd name="T104" fmla="*/ 2931 w 3355"/>
                <a:gd name="T105" fmla="*/ 2835 h 4024"/>
                <a:gd name="T106" fmla="*/ 3123 w 3355"/>
                <a:gd name="T107" fmla="*/ 3048 h 4024"/>
                <a:gd name="T108" fmla="*/ 3263 w 3355"/>
                <a:gd name="T109" fmla="*/ 3117 h 4024"/>
                <a:gd name="T110" fmla="*/ 3312 w 3355"/>
                <a:gd name="T111" fmla="*/ 3069 h 4024"/>
                <a:gd name="T112" fmla="*/ 3353 w 3355"/>
                <a:gd name="T113" fmla="*/ 2858 h 4024"/>
                <a:gd name="T114" fmla="*/ 3331 w 3355"/>
                <a:gd name="T115" fmla="*/ 2578 h 4024"/>
                <a:gd name="T116" fmla="*/ 3260 w 3355"/>
                <a:gd name="T117" fmla="*/ 2335 h 4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55" h="4024">
                  <a:moveTo>
                    <a:pt x="3260" y="2335"/>
                  </a:moveTo>
                  <a:lnTo>
                    <a:pt x="3260" y="2335"/>
                  </a:lnTo>
                  <a:lnTo>
                    <a:pt x="3240" y="2287"/>
                  </a:lnTo>
                  <a:lnTo>
                    <a:pt x="3218" y="2241"/>
                  </a:lnTo>
                  <a:lnTo>
                    <a:pt x="3194" y="2196"/>
                  </a:lnTo>
                  <a:lnTo>
                    <a:pt x="3170" y="2152"/>
                  </a:lnTo>
                  <a:lnTo>
                    <a:pt x="3145" y="2110"/>
                  </a:lnTo>
                  <a:lnTo>
                    <a:pt x="3120" y="2069"/>
                  </a:lnTo>
                  <a:lnTo>
                    <a:pt x="3094" y="2030"/>
                  </a:lnTo>
                  <a:lnTo>
                    <a:pt x="3067" y="1994"/>
                  </a:lnTo>
                  <a:lnTo>
                    <a:pt x="3067" y="1994"/>
                  </a:lnTo>
                  <a:lnTo>
                    <a:pt x="3077" y="1985"/>
                  </a:lnTo>
                  <a:lnTo>
                    <a:pt x="3087" y="1975"/>
                  </a:lnTo>
                  <a:lnTo>
                    <a:pt x="3098" y="1963"/>
                  </a:lnTo>
                  <a:lnTo>
                    <a:pt x="3107" y="1952"/>
                  </a:lnTo>
                  <a:lnTo>
                    <a:pt x="3116" y="1939"/>
                  </a:lnTo>
                  <a:lnTo>
                    <a:pt x="3123" y="1924"/>
                  </a:lnTo>
                  <a:lnTo>
                    <a:pt x="3131" y="1909"/>
                  </a:lnTo>
                  <a:lnTo>
                    <a:pt x="3138" y="1893"/>
                  </a:lnTo>
                  <a:lnTo>
                    <a:pt x="3144" y="1877"/>
                  </a:lnTo>
                  <a:lnTo>
                    <a:pt x="3151" y="1860"/>
                  </a:lnTo>
                  <a:lnTo>
                    <a:pt x="3154" y="1842"/>
                  </a:lnTo>
                  <a:lnTo>
                    <a:pt x="3158" y="1822"/>
                  </a:lnTo>
                  <a:lnTo>
                    <a:pt x="3162" y="1804"/>
                  </a:lnTo>
                  <a:lnTo>
                    <a:pt x="3165" y="1784"/>
                  </a:lnTo>
                  <a:lnTo>
                    <a:pt x="3166" y="1764"/>
                  </a:lnTo>
                  <a:lnTo>
                    <a:pt x="3166" y="1744"/>
                  </a:lnTo>
                  <a:lnTo>
                    <a:pt x="3166" y="1744"/>
                  </a:lnTo>
                  <a:lnTo>
                    <a:pt x="3165" y="1715"/>
                  </a:lnTo>
                  <a:lnTo>
                    <a:pt x="3162" y="1687"/>
                  </a:lnTo>
                  <a:lnTo>
                    <a:pt x="3158" y="1661"/>
                  </a:lnTo>
                  <a:lnTo>
                    <a:pt x="3152" y="1635"/>
                  </a:lnTo>
                  <a:lnTo>
                    <a:pt x="3145" y="1611"/>
                  </a:lnTo>
                  <a:lnTo>
                    <a:pt x="3136" y="1587"/>
                  </a:lnTo>
                  <a:lnTo>
                    <a:pt x="3126" y="1567"/>
                  </a:lnTo>
                  <a:lnTo>
                    <a:pt x="3116" y="1547"/>
                  </a:lnTo>
                  <a:lnTo>
                    <a:pt x="3103" y="1529"/>
                  </a:lnTo>
                  <a:lnTo>
                    <a:pt x="3090" y="1512"/>
                  </a:lnTo>
                  <a:lnTo>
                    <a:pt x="3076" y="1498"/>
                  </a:lnTo>
                  <a:lnTo>
                    <a:pt x="3060" y="1487"/>
                  </a:lnTo>
                  <a:lnTo>
                    <a:pt x="3043" y="1478"/>
                  </a:lnTo>
                  <a:lnTo>
                    <a:pt x="3027" y="1470"/>
                  </a:lnTo>
                  <a:lnTo>
                    <a:pt x="3010" y="1466"/>
                  </a:lnTo>
                  <a:lnTo>
                    <a:pt x="2992" y="1465"/>
                  </a:lnTo>
                  <a:lnTo>
                    <a:pt x="2992" y="1465"/>
                  </a:lnTo>
                  <a:lnTo>
                    <a:pt x="2998" y="1419"/>
                  </a:lnTo>
                  <a:lnTo>
                    <a:pt x="3002" y="1375"/>
                  </a:lnTo>
                  <a:lnTo>
                    <a:pt x="3005" y="1330"/>
                  </a:lnTo>
                  <a:lnTo>
                    <a:pt x="3006" y="1285"/>
                  </a:lnTo>
                  <a:lnTo>
                    <a:pt x="3006" y="1285"/>
                  </a:lnTo>
                  <a:lnTo>
                    <a:pt x="3006" y="1251"/>
                  </a:lnTo>
                  <a:lnTo>
                    <a:pt x="3005" y="1219"/>
                  </a:lnTo>
                  <a:lnTo>
                    <a:pt x="3002" y="1186"/>
                  </a:lnTo>
                  <a:lnTo>
                    <a:pt x="2999" y="1153"/>
                  </a:lnTo>
                  <a:lnTo>
                    <a:pt x="2996" y="1121"/>
                  </a:lnTo>
                  <a:lnTo>
                    <a:pt x="2992" y="1089"/>
                  </a:lnTo>
                  <a:lnTo>
                    <a:pt x="2986" y="1058"/>
                  </a:lnTo>
                  <a:lnTo>
                    <a:pt x="2980" y="1025"/>
                  </a:lnTo>
                  <a:lnTo>
                    <a:pt x="2974" y="994"/>
                  </a:lnTo>
                  <a:lnTo>
                    <a:pt x="2966" y="963"/>
                  </a:lnTo>
                  <a:lnTo>
                    <a:pt x="2957" y="932"/>
                  </a:lnTo>
                  <a:lnTo>
                    <a:pt x="2948" y="903"/>
                  </a:lnTo>
                  <a:lnTo>
                    <a:pt x="2939" y="873"/>
                  </a:lnTo>
                  <a:lnTo>
                    <a:pt x="2927" y="843"/>
                  </a:lnTo>
                  <a:lnTo>
                    <a:pt x="2917" y="814"/>
                  </a:lnTo>
                  <a:lnTo>
                    <a:pt x="2904" y="784"/>
                  </a:lnTo>
                  <a:lnTo>
                    <a:pt x="2878" y="727"/>
                  </a:lnTo>
                  <a:lnTo>
                    <a:pt x="2850" y="671"/>
                  </a:lnTo>
                  <a:lnTo>
                    <a:pt x="2819" y="618"/>
                  </a:lnTo>
                  <a:lnTo>
                    <a:pt x="2785" y="566"/>
                  </a:lnTo>
                  <a:lnTo>
                    <a:pt x="2749" y="515"/>
                  </a:lnTo>
                  <a:lnTo>
                    <a:pt x="2710" y="467"/>
                  </a:lnTo>
                  <a:lnTo>
                    <a:pt x="2670" y="421"/>
                  </a:lnTo>
                  <a:lnTo>
                    <a:pt x="2626" y="376"/>
                  </a:lnTo>
                  <a:lnTo>
                    <a:pt x="2582" y="333"/>
                  </a:lnTo>
                  <a:lnTo>
                    <a:pt x="2534" y="293"/>
                  </a:lnTo>
                  <a:lnTo>
                    <a:pt x="2485" y="254"/>
                  </a:lnTo>
                  <a:lnTo>
                    <a:pt x="2435" y="218"/>
                  </a:lnTo>
                  <a:lnTo>
                    <a:pt x="2382" y="186"/>
                  </a:lnTo>
                  <a:lnTo>
                    <a:pt x="2328" y="155"/>
                  </a:lnTo>
                  <a:lnTo>
                    <a:pt x="2272" y="126"/>
                  </a:lnTo>
                  <a:lnTo>
                    <a:pt x="2215" y="101"/>
                  </a:lnTo>
                  <a:lnTo>
                    <a:pt x="2156" y="77"/>
                  </a:lnTo>
                  <a:lnTo>
                    <a:pt x="2126" y="67"/>
                  </a:lnTo>
                  <a:lnTo>
                    <a:pt x="2095" y="57"/>
                  </a:lnTo>
                  <a:lnTo>
                    <a:pt x="2065" y="48"/>
                  </a:lnTo>
                  <a:lnTo>
                    <a:pt x="2034" y="40"/>
                  </a:lnTo>
                  <a:lnTo>
                    <a:pt x="2003" y="32"/>
                  </a:lnTo>
                  <a:lnTo>
                    <a:pt x="1971" y="26"/>
                  </a:lnTo>
                  <a:lnTo>
                    <a:pt x="1940" y="19"/>
                  </a:lnTo>
                  <a:lnTo>
                    <a:pt x="1908" y="14"/>
                  </a:lnTo>
                  <a:lnTo>
                    <a:pt x="1876" y="9"/>
                  </a:lnTo>
                  <a:lnTo>
                    <a:pt x="1843" y="6"/>
                  </a:lnTo>
                  <a:lnTo>
                    <a:pt x="1810" y="2"/>
                  </a:lnTo>
                  <a:lnTo>
                    <a:pt x="1777" y="1"/>
                  </a:lnTo>
                  <a:lnTo>
                    <a:pt x="1744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677" y="0"/>
                  </a:lnTo>
                  <a:lnTo>
                    <a:pt x="1644" y="1"/>
                  </a:lnTo>
                  <a:lnTo>
                    <a:pt x="1611" y="2"/>
                  </a:lnTo>
                  <a:lnTo>
                    <a:pt x="1578" y="6"/>
                  </a:lnTo>
                  <a:lnTo>
                    <a:pt x="1546" y="9"/>
                  </a:lnTo>
                  <a:lnTo>
                    <a:pt x="1514" y="14"/>
                  </a:lnTo>
                  <a:lnTo>
                    <a:pt x="1482" y="19"/>
                  </a:lnTo>
                  <a:lnTo>
                    <a:pt x="1449" y="26"/>
                  </a:lnTo>
                  <a:lnTo>
                    <a:pt x="1418" y="32"/>
                  </a:lnTo>
                  <a:lnTo>
                    <a:pt x="1387" y="40"/>
                  </a:lnTo>
                  <a:lnTo>
                    <a:pt x="1356" y="48"/>
                  </a:lnTo>
                  <a:lnTo>
                    <a:pt x="1325" y="57"/>
                  </a:lnTo>
                  <a:lnTo>
                    <a:pt x="1296" y="67"/>
                  </a:lnTo>
                  <a:lnTo>
                    <a:pt x="1266" y="77"/>
                  </a:lnTo>
                  <a:lnTo>
                    <a:pt x="1206" y="101"/>
                  </a:lnTo>
                  <a:lnTo>
                    <a:pt x="1150" y="126"/>
                  </a:lnTo>
                  <a:lnTo>
                    <a:pt x="1093" y="155"/>
                  </a:lnTo>
                  <a:lnTo>
                    <a:pt x="1039" y="186"/>
                  </a:lnTo>
                  <a:lnTo>
                    <a:pt x="987" y="218"/>
                  </a:lnTo>
                  <a:lnTo>
                    <a:pt x="935" y="254"/>
                  </a:lnTo>
                  <a:lnTo>
                    <a:pt x="886" y="293"/>
                  </a:lnTo>
                  <a:lnTo>
                    <a:pt x="840" y="333"/>
                  </a:lnTo>
                  <a:lnTo>
                    <a:pt x="794" y="376"/>
                  </a:lnTo>
                  <a:lnTo>
                    <a:pt x="752" y="421"/>
                  </a:lnTo>
                  <a:lnTo>
                    <a:pt x="712" y="467"/>
                  </a:lnTo>
                  <a:lnTo>
                    <a:pt x="673" y="515"/>
                  </a:lnTo>
                  <a:lnTo>
                    <a:pt x="637" y="566"/>
                  </a:lnTo>
                  <a:lnTo>
                    <a:pt x="603" y="618"/>
                  </a:lnTo>
                  <a:lnTo>
                    <a:pt x="572" y="671"/>
                  </a:lnTo>
                  <a:lnTo>
                    <a:pt x="543" y="727"/>
                  </a:lnTo>
                  <a:lnTo>
                    <a:pt x="517" y="784"/>
                  </a:lnTo>
                  <a:lnTo>
                    <a:pt x="505" y="814"/>
                  </a:lnTo>
                  <a:lnTo>
                    <a:pt x="493" y="843"/>
                  </a:lnTo>
                  <a:lnTo>
                    <a:pt x="483" y="873"/>
                  </a:lnTo>
                  <a:lnTo>
                    <a:pt x="474" y="903"/>
                  </a:lnTo>
                  <a:lnTo>
                    <a:pt x="465" y="932"/>
                  </a:lnTo>
                  <a:lnTo>
                    <a:pt x="456" y="963"/>
                  </a:lnTo>
                  <a:lnTo>
                    <a:pt x="448" y="994"/>
                  </a:lnTo>
                  <a:lnTo>
                    <a:pt x="442" y="1025"/>
                  </a:lnTo>
                  <a:lnTo>
                    <a:pt x="435" y="1058"/>
                  </a:lnTo>
                  <a:lnTo>
                    <a:pt x="430" y="1089"/>
                  </a:lnTo>
                  <a:lnTo>
                    <a:pt x="426" y="1121"/>
                  </a:lnTo>
                  <a:lnTo>
                    <a:pt x="422" y="1153"/>
                  </a:lnTo>
                  <a:lnTo>
                    <a:pt x="419" y="1186"/>
                  </a:lnTo>
                  <a:lnTo>
                    <a:pt x="417" y="1219"/>
                  </a:lnTo>
                  <a:lnTo>
                    <a:pt x="416" y="1251"/>
                  </a:lnTo>
                  <a:lnTo>
                    <a:pt x="416" y="1285"/>
                  </a:lnTo>
                  <a:lnTo>
                    <a:pt x="416" y="1285"/>
                  </a:lnTo>
                  <a:lnTo>
                    <a:pt x="416" y="1335"/>
                  </a:lnTo>
                  <a:lnTo>
                    <a:pt x="420" y="1386"/>
                  </a:lnTo>
                  <a:lnTo>
                    <a:pt x="425" y="1435"/>
                  </a:lnTo>
                  <a:lnTo>
                    <a:pt x="433" y="1485"/>
                  </a:lnTo>
                  <a:lnTo>
                    <a:pt x="433" y="1485"/>
                  </a:lnTo>
                  <a:lnTo>
                    <a:pt x="421" y="1493"/>
                  </a:lnTo>
                  <a:lnTo>
                    <a:pt x="409" y="1503"/>
                  </a:lnTo>
                  <a:lnTo>
                    <a:pt x="399" y="1514"/>
                  </a:lnTo>
                  <a:lnTo>
                    <a:pt x="389" y="1527"/>
                  </a:lnTo>
                  <a:lnTo>
                    <a:pt x="378" y="1540"/>
                  </a:lnTo>
                  <a:lnTo>
                    <a:pt x="369" y="1554"/>
                  </a:lnTo>
                  <a:lnTo>
                    <a:pt x="362" y="1569"/>
                  </a:lnTo>
                  <a:lnTo>
                    <a:pt x="354" y="1586"/>
                  </a:lnTo>
                  <a:lnTo>
                    <a:pt x="346" y="1603"/>
                  </a:lnTo>
                  <a:lnTo>
                    <a:pt x="341" y="1621"/>
                  </a:lnTo>
                  <a:lnTo>
                    <a:pt x="336" y="1640"/>
                  </a:lnTo>
                  <a:lnTo>
                    <a:pt x="331" y="1660"/>
                  </a:lnTo>
                  <a:lnTo>
                    <a:pt x="328" y="1679"/>
                  </a:lnTo>
                  <a:lnTo>
                    <a:pt x="326" y="1700"/>
                  </a:lnTo>
                  <a:lnTo>
                    <a:pt x="323" y="1722"/>
                  </a:lnTo>
                  <a:lnTo>
                    <a:pt x="323" y="1744"/>
                  </a:lnTo>
                  <a:lnTo>
                    <a:pt x="323" y="1744"/>
                  </a:lnTo>
                  <a:lnTo>
                    <a:pt x="324" y="1768"/>
                  </a:lnTo>
                  <a:lnTo>
                    <a:pt x="326" y="1793"/>
                  </a:lnTo>
                  <a:lnTo>
                    <a:pt x="329" y="1816"/>
                  </a:lnTo>
                  <a:lnTo>
                    <a:pt x="333" y="1839"/>
                  </a:lnTo>
                  <a:lnTo>
                    <a:pt x="340" y="1861"/>
                  </a:lnTo>
                  <a:lnTo>
                    <a:pt x="346" y="1882"/>
                  </a:lnTo>
                  <a:lnTo>
                    <a:pt x="355" y="1901"/>
                  </a:lnTo>
                  <a:lnTo>
                    <a:pt x="364" y="1921"/>
                  </a:lnTo>
                  <a:lnTo>
                    <a:pt x="364" y="1921"/>
                  </a:lnTo>
                  <a:lnTo>
                    <a:pt x="333" y="1955"/>
                  </a:lnTo>
                  <a:lnTo>
                    <a:pt x="302" y="1993"/>
                  </a:lnTo>
                  <a:lnTo>
                    <a:pt x="271" y="2032"/>
                  </a:lnTo>
                  <a:lnTo>
                    <a:pt x="242" y="2073"/>
                  </a:lnTo>
                  <a:lnTo>
                    <a:pt x="213" y="2117"/>
                  </a:lnTo>
                  <a:lnTo>
                    <a:pt x="185" y="2162"/>
                  </a:lnTo>
                  <a:lnTo>
                    <a:pt x="159" y="2209"/>
                  </a:lnTo>
                  <a:lnTo>
                    <a:pt x="133" y="2258"/>
                  </a:lnTo>
                  <a:lnTo>
                    <a:pt x="133" y="2258"/>
                  </a:lnTo>
                  <a:lnTo>
                    <a:pt x="116" y="2293"/>
                  </a:lnTo>
                  <a:lnTo>
                    <a:pt x="101" y="2326"/>
                  </a:lnTo>
                  <a:lnTo>
                    <a:pt x="87" y="2361"/>
                  </a:lnTo>
                  <a:lnTo>
                    <a:pt x="74" y="2395"/>
                  </a:lnTo>
                  <a:lnTo>
                    <a:pt x="62" y="2428"/>
                  </a:lnTo>
                  <a:lnTo>
                    <a:pt x="50" y="2462"/>
                  </a:lnTo>
                  <a:lnTo>
                    <a:pt x="41" y="2495"/>
                  </a:lnTo>
                  <a:lnTo>
                    <a:pt x="32" y="2528"/>
                  </a:lnTo>
                  <a:lnTo>
                    <a:pt x="25" y="2560"/>
                  </a:lnTo>
                  <a:lnTo>
                    <a:pt x="18" y="2592"/>
                  </a:lnTo>
                  <a:lnTo>
                    <a:pt x="13" y="2623"/>
                  </a:lnTo>
                  <a:lnTo>
                    <a:pt x="9" y="2654"/>
                  </a:lnTo>
                  <a:lnTo>
                    <a:pt x="5" y="2685"/>
                  </a:lnTo>
                  <a:lnTo>
                    <a:pt x="3" y="2714"/>
                  </a:lnTo>
                  <a:lnTo>
                    <a:pt x="0" y="2743"/>
                  </a:lnTo>
                  <a:lnTo>
                    <a:pt x="0" y="2771"/>
                  </a:lnTo>
                  <a:lnTo>
                    <a:pt x="0" y="2798"/>
                  </a:lnTo>
                  <a:lnTo>
                    <a:pt x="1" y="2824"/>
                  </a:lnTo>
                  <a:lnTo>
                    <a:pt x="3" y="2848"/>
                  </a:lnTo>
                  <a:lnTo>
                    <a:pt x="5" y="2873"/>
                  </a:lnTo>
                  <a:lnTo>
                    <a:pt x="8" y="2895"/>
                  </a:lnTo>
                  <a:lnTo>
                    <a:pt x="13" y="2917"/>
                  </a:lnTo>
                  <a:lnTo>
                    <a:pt x="17" y="2937"/>
                  </a:lnTo>
                  <a:lnTo>
                    <a:pt x="23" y="2955"/>
                  </a:lnTo>
                  <a:lnTo>
                    <a:pt x="28" y="2973"/>
                  </a:lnTo>
                  <a:lnTo>
                    <a:pt x="36" y="2990"/>
                  </a:lnTo>
                  <a:lnTo>
                    <a:pt x="43" y="3004"/>
                  </a:lnTo>
                  <a:lnTo>
                    <a:pt x="52" y="3017"/>
                  </a:lnTo>
                  <a:lnTo>
                    <a:pt x="59" y="3029"/>
                  </a:lnTo>
                  <a:lnTo>
                    <a:pt x="70" y="3039"/>
                  </a:lnTo>
                  <a:lnTo>
                    <a:pt x="79" y="3047"/>
                  </a:lnTo>
                  <a:lnTo>
                    <a:pt x="89" y="3055"/>
                  </a:lnTo>
                  <a:lnTo>
                    <a:pt x="89" y="3055"/>
                  </a:lnTo>
                  <a:lnTo>
                    <a:pt x="96" y="3056"/>
                  </a:lnTo>
                  <a:lnTo>
                    <a:pt x="102" y="3059"/>
                  </a:lnTo>
                  <a:lnTo>
                    <a:pt x="115" y="3060"/>
                  </a:lnTo>
                  <a:lnTo>
                    <a:pt x="132" y="3059"/>
                  </a:lnTo>
                  <a:lnTo>
                    <a:pt x="149" y="3053"/>
                  </a:lnTo>
                  <a:lnTo>
                    <a:pt x="168" y="3047"/>
                  </a:lnTo>
                  <a:lnTo>
                    <a:pt x="189" y="3037"/>
                  </a:lnTo>
                  <a:lnTo>
                    <a:pt x="212" y="3025"/>
                  </a:lnTo>
                  <a:lnTo>
                    <a:pt x="235" y="3010"/>
                  </a:lnTo>
                  <a:lnTo>
                    <a:pt x="260" y="2993"/>
                  </a:lnTo>
                  <a:lnTo>
                    <a:pt x="284" y="2973"/>
                  </a:lnTo>
                  <a:lnTo>
                    <a:pt x="310" y="2950"/>
                  </a:lnTo>
                  <a:lnTo>
                    <a:pt x="337" y="2927"/>
                  </a:lnTo>
                  <a:lnTo>
                    <a:pt x="364" y="2900"/>
                  </a:lnTo>
                  <a:lnTo>
                    <a:pt x="391" y="2871"/>
                  </a:lnTo>
                  <a:lnTo>
                    <a:pt x="420" y="2840"/>
                  </a:lnTo>
                  <a:lnTo>
                    <a:pt x="448" y="2807"/>
                  </a:lnTo>
                  <a:lnTo>
                    <a:pt x="448" y="2807"/>
                  </a:lnTo>
                  <a:lnTo>
                    <a:pt x="453" y="2847"/>
                  </a:lnTo>
                  <a:lnTo>
                    <a:pt x="460" y="2886"/>
                  </a:lnTo>
                  <a:lnTo>
                    <a:pt x="469" y="2924"/>
                  </a:lnTo>
                  <a:lnTo>
                    <a:pt x="479" y="2963"/>
                  </a:lnTo>
                  <a:lnTo>
                    <a:pt x="492" y="3000"/>
                  </a:lnTo>
                  <a:lnTo>
                    <a:pt x="505" y="3037"/>
                  </a:lnTo>
                  <a:lnTo>
                    <a:pt x="521" y="3074"/>
                  </a:lnTo>
                  <a:lnTo>
                    <a:pt x="539" y="3109"/>
                  </a:lnTo>
                  <a:lnTo>
                    <a:pt x="557" y="3144"/>
                  </a:lnTo>
                  <a:lnTo>
                    <a:pt x="576" y="3179"/>
                  </a:lnTo>
                  <a:lnTo>
                    <a:pt x="598" y="3212"/>
                  </a:lnTo>
                  <a:lnTo>
                    <a:pt x="621" y="3246"/>
                  </a:lnTo>
                  <a:lnTo>
                    <a:pt x="645" y="3278"/>
                  </a:lnTo>
                  <a:lnTo>
                    <a:pt x="670" y="3309"/>
                  </a:lnTo>
                  <a:lnTo>
                    <a:pt x="698" y="3339"/>
                  </a:lnTo>
                  <a:lnTo>
                    <a:pt x="726" y="3369"/>
                  </a:lnTo>
                  <a:lnTo>
                    <a:pt x="726" y="3369"/>
                  </a:lnTo>
                  <a:lnTo>
                    <a:pt x="679" y="3384"/>
                  </a:lnTo>
                  <a:lnTo>
                    <a:pt x="634" y="3401"/>
                  </a:lnTo>
                  <a:lnTo>
                    <a:pt x="593" y="3419"/>
                  </a:lnTo>
                  <a:lnTo>
                    <a:pt x="553" y="3438"/>
                  </a:lnTo>
                  <a:lnTo>
                    <a:pt x="515" y="3459"/>
                  </a:lnTo>
                  <a:lnTo>
                    <a:pt x="482" y="3481"/>
                  </a:lnTo>
                  <a:lnTo>
                    <a:pt x="450" y="3504"/>
                  </a:lnTo>
                  <a:lnTo>
                    <a:pt x="421" y="3528"/>
                  </a:lnTo>
                  <a:lnTo>
                    <a:pt x="397" y="3553"/>
                  </a:lnTo>
                  <a:lnTo>
                    <a:pt x="385" y="3565"/>
                  </a:lnTo>
                  <a:lnTo>
                    <a:pt x="375" y="3578"/>
                  </a:lnTo>
                  <a:lnTo>
                    <a:pt x="366" y="3592"/>
                  </a:lnTo>
                  <a:lnTo>
                    <a:pt x="357" y="3605"/>
                  </a:lnTo>
                  <a:lnTo>
                    <a:pt x="349" y="3618"/>
                  </a:lnTo>
                  <a:lnTo>
                    <a:pt x="342" y="3632"/>
                  </a:lnTo>
                  <a:lnTo>
                    <a:pt x="337" y="3645"/>
                  </a:lnTo>
                  <a:lnTo>
                    <a:pt x="332" y="3659"/>
                  </a:lnTo>
                  <a:lnTo>
                    <a:pt x="328" y="3673"/>
                  </a:lnTo>
                  <a:lnTo>
                    <a:pt x="326" y="3686"/>
                  </a:lnTo>
                  <a:lnTo>
                    <a:pt x="324" y="3701"/>
                  </a:lnTo>
                  <a:lnTo>
                    <a:pt x="323" y="3715"/>
                  </a:lnTo>
                  <a:lnTo>
                    <a:pt x="323" y="3729"/>
                  </a:lnTo>
                  <a:lnTo>
                    <a:pt x="326" y="3743"/>
                  </a:lnTo>
                  <a:lnTo>
                    <a:pt x="326" y="3743"/>
                  </a:lnTo>
                  <a:lnTo>
                    <a:pt x="328" y="3761"/>
                  </a:lnTo>
                  <a:lnTo>
                    <a:pt x="333" y="3778"/>
                  </a:lnTo>
                  <a:lnTo>
                    <a:pt x="341" y="3795"/>
                  </a:lnTo>
                  <a:lnTo>
                    <a:pt x="349" y="3812"/>
                  </a:lnTo>
                  <a:lnTo>
                    <a:pt x="359" y="3827"/>
                  </a:lnTo>
                  <a:lnTo>
                    <a:pt x="371" y="3843"/>
                  </a:lnTo>
                  <a:lnTo>
                    <a:pt x="384" y="3857"/>
                  </a:lnTo>
                  <a:lnTo>
                    <a:pt x="398" y="3871"/>
                  </a:lnTo>
                  <a:lnTo>
                    <a:pt x="413" y="3885"/>
                  </a:lnTo>
                  <a:lnTo>
                    <a:pt x="430" y="3898"/>
                  </a:lnTo>
                  <a:lnTo>
                    <a:pt x="448" y="3911"/>
                  </a:lnTo>
                  <a:lnTo>
                    <a:pt x="468" y="3924"/>
                  </a:lnTo>
                  <a:lnTo>
                    <a:pt x="488" y="3936"/>
                  </a:lnTo>
                  <a:lnTo>
                    <a:pt x="510" y="3946"/>
                  </a:lnTo>
                  <a:lnTo>
                    <a:pt x="533" y="3956"/>
                  </a:lnTo>
                  <a:lnTo>
                    <a:pt x="557" y="3965"/>
                  </a:lnTo>
                  <a:lnTo>
                    <a:pt x="581" y="3974"/>
                  </a:lnTo>
                  <a:lnTo>
                    <a:pt x="607" y="3983"/>
                  </a:lnTo>
                  <a:lnTo>
                    <a:pt x="634" y="3990"/>
                  </a:lnTo>
                  <a:lnTo>
                    <a:pt x="661" y="3998"/>
                  </a:lnTo>
                  <a:lnTo>
                    <a:pt x="691" y="4003"/>
                  </a:lnTo>
                  <a:lnTo>
                    <a:pt x="719" y="4008"/>
                  </a:lnTo>
                  <a:lnTo>
                    <a:pt x="749" y="4013"/>
                  </a:lnTo>
                  <a:lnTo>
                    <a:pt x="780" y="4017"/>
                  </a:lnTo>
                  <a:lnTo>
                    <a:pt x="811" y="4020"/>
                  </a:lnTo>
                  <a:lnTo>
                    <a:pt x="844" y="4022"/>
                  </a:lnTo>
                  <a:lnTo>
                    <a:pt x="876" y="4024"/>
                  </a:lnTo>
                  <a:lnTo>
                    <a:pt x="908" y="4024"/>
                  </a:lnTo>
                  <a:lnTo>
                    <a:pt x="942" y="4022"/>
                  </a:lnTo>
                  <a:lnTo>
                    <a:pt x="975" y="4021"/>
                  </a:lnTo>
                  <a:lnTo>
                    <a:pt x="1010" y="4018"/>
                  </a:lnTo>
                  <a:lnTo>
                    <a:pt x="1045" y="4016"/>
                  </a:lnTo>
                  <a:lnTo>
                    <a:pt x="1045" y="4016"/>
                  </a:lnTo>
                  <a:lnTo>
                    <a:pt x="1094" y="4009"/>
                  </a:lnTo>
                  <a:lnTo>
                    <a:pt x="1143" y="4002"/>
                  </a:lnTo>
                  <a:lnTo>
                    <a:pt x="1191" y="3991"/>
                  </a:lnTo>
                  <a:lnTo>
                    <a:pt x="1237" y="3980"/>
                  </a:lnTo>
                  <a:lnTo>
                    <a:pt x="1281" y="3967"/>
                  </a:lnTo>
                  <a:lnTo>
                    <a:pt x="1324" y="3952"/>
                  </a:lnTo>
                  <a:lnTo>
                    <a:pt x="1364" y="3937"/>
                  </a:lnTo>
                  <a:lnTo>
                    <a:pt x="1403" y="3919"/>
                  </a:lnTo>
                  <a:lnTo>
                    <a:pt x="1439" y="3901"/>
                  </a:lnTo>
                  <a:lnTo>
                    <a:pt x="1474" y="3881"/>
                  </a:lnTo>
                  <a:lnTo>
                    <a:pt x="1505" y="3861"/>
                  </a:lnTo>
                  <a:lnTo>
                    <a:pt x="1535" y="3840"/>
                  </a:lnTo>
                  <a:lnTo>
                    <a:pt x="1560" y="3818"/>
                  </a:lnTo>
                  <a:lnTo>
                    <a:pt x="1585" y="3795"/>
                  </a:lnTo>
                  <a:lnTo>
                    <a:pt x="1606" y="3772"/>
                  </a:lnTo>
                  <a:lnTo>
                    <a:pt x="1624" y="3747"/>
                  </a:lnTo>
                  <a:lnTo>
                    <a:pt x="1624" y="3747"/>
                  </a:lnTo>
                  <a:lnTo>
                    <a:pt x="1657" y="3748"/>
                  </a:lnTo>
                  <a:lnTo>
                    <a:pt x="1691" y="3750"/>
                  </a:lnTo>
                  <a:lnTo>
                    <a:pt x="1691" y="3750"/>
                  </a:lnTo>
                  <a:lnTo>
                    <a:pt x="1750" y="3748"/>
                  </a:lnTo>
                  <a:lnTo>
                    <a:pt x="1808" y="3745"/>
                  </a:lnTo>
                  <a:lnTo>
                    <a:pt x="1808" y="3745"/>
                  </a:lnTo>
                  <a:lnTo>
                    <a:pt x="1828" y="3768"/>
                  </a:lnTo>
                  <a:lnTo>
                    <a:pt x="1848" y="3790"/>
                  </a:lnTo>
                  <a:lnTo>
                    <a:pt x="1873" y="3812"/>
                  </a:lnTo>
                  <a:lnTo>
                    <a:pt x="1899" y="3834"/>
                  </a:lnTo>
                  <a:lnTo>
                    <a:pt x="1927" y="3854"/>
                  </a:lnTo>
                  <a:lnTo>
                    <a:pt x="1958" y="3874"/>
                  </a:lnTo>
                  <a:lnTo>
                    <a:pt x="1991" y="3892"/>
                  </a:lnTo>
                  <a:lnTo>
                    <a:pt x="2025" y="3910"/>
                  </a:lnTo>
                  <a:lnTo>
                    <a:pt x="2063" y="3925"/>
                  </a:lnTo>
                  <a:lnTo>
                    <a:pt x="2100" y="3941"/>
                  </a:lnTo>
                  <a:lnTo>
                    <a:pt x="2140" y="3955"/>
                  </a:lnTo>
                  <a:lnTo>
                    <a:pt x="2182" y="3968"/>
                  </a:lnTo>
                  <a:lnTo>
                    <a:pt x="2224" y="3980"/>
                  </a:lnTo>
                  <a:lnTo>
                    <a:pt x="2268" y="3989"/>
                  </a:lnTo>
                  <a:lnTo>
                    <a:pt x="2315" y="3998"/>
                  </a:lnTo>
                  <a:lnTo>
                    <a:pt x="2361" y="4004"/>
                  </a:lnTo>
                  <a:lnTo>
                    <a:pt x="2361" y="4004"/>
                  </a:lnTo>
                  <a:lnTo>
                    <a:pt x="2394" y="4008"/>
                  </a:lnTo>
                  <a:lnTo>
                    <a:pt x="2427" y="4011"/>
                  </a:lnTo>
                  <a:lnTo>
                    <a:pt x="2459" y="4013"/>
                  </a:lnTo>
                  <a:lnTo>
                    <a:pt x="2492" y="4014"/>
                  </a:lnTo>
                  <a:lnTo>
                    <a:pt x="2524" y="4014"/>
                  </a:lnTo>
                  <a:lnTo>
                    <a:pt x="2555" y="4013"/>
                  </a:lnTo>
                  <a:lnTo>
                    <a:pt x="2586" y="4012"/>
                  </a:lnTo>
                  <a:lnTo>
                    <a:pt x="2617" y="4009"/>
                  </a:lnTo>
                  <a:lnTo>
                    <a:pt x="2645" y="4007"/>
                  </a:lnTo>
                  <a:lnTo>
                    <a:pt x="2675" y="4003"/>
                  </a:lnTo>
                  <a:lnTo>
                    <a:pt x="2704" y="3998"/>
                  </a:lnTo>
                  <a:lnTo>
                    <a:pt x="2731" y="3993"/>
                  </a:lnTo>
                  <a:lnTo>
                    <a:pt x="2758" y="3986"/>
                  </a:lnTo>
                  <a:lnTo>
                    <a:pt x="2784" y="3978"/>
                  </a:lnTo>
                  <a:lnTo>
                    <a:pt x="2808" y="3971"/>
                  </a:lnTo>
                  <a:lnTo>
                    <a:pt x="2831" y="3962"/>
                  </a:lnTo>
                  <a:lnTo>
                    <a:pt x="2855" y="3952"/>
                  </a:lnTo>
                  <a:lnTo>
                    <a:pt x="2877" y="3943"/>
                  </a:lnTo>
                  <a:lnTo>
                    <a:pt x="2897" y="3933"/>
                  </a:lnTo>
                  <a:lnTo>
                    <a:pt x="2918" y="3921"/>
                  </a:lnTo>
                  <a:lnTo>
                    <a:pt x="2936" y="3910"/>
                  </a:lnTo>
                  <a:lnTo>
                    <a:pt x="2954" y="3897"/>
                  </a:lnTo>
                  <a:lnTo>
                    <a:pt x="2970" y="3884"/>
                  </a:lnTo>
                  <a:lnTo>
                    <a:pt x="2985" y="3871"/>
                  </a:lnTo>
                  <a:lnTo>
                    <a:pt x="2998" y="3857"/>
                  </a:lnTo>
                  <a:lnTo>
                    <a:pt x="3011" y="3841"/>
                  </a:lnTo>
                  <a:lnTo>
                    <a:pt x="3021" y="3826"/>
                  </a:lnTo>
                  <a:lnTo>
                    <a:pt x="3030" y="3810"/>
                  </a:lnTo>
                  <a:lnTo>
                    <a:pt x="3038" y="3795"/>
                  </a:lnTo>
                  <a:lnTo>
                    <a:pt x="3045" y="3778"/>
                  </a:lnTo>
                  <a:lnTo>
                    <a:pt x="3050" y="3761"/>
                  </a:lnTo>
                  <a:lnTo>
                    <a:pt x="3052" y="3743"/>
                  </a:lnTo>
                  <a:lnTo>
                    <a:pt x="3052" y="3743"/>
                  </a:lnTo>
                  <a:lnTo>
                    <a:pt x="3054" y="3729"/>
                  </a:lnTo>
                  <a:lnTo>
                    <a:pt x="3054" y="3715"/>
                  </a:lnTo>
                  <a:lnTo>
                    <a:pt x="3054" y="3701"/>
                  </a:lnTo>
                  <a:lnTo>
                    <a:pt x="3051" y="3688"/>
                  </a:lnTo>
                  <a:lnTo>
                    <a:pt x="3048" y="3673"/>
                  </a:lnTo>
                  <a:lnTo>
                    <a:pt x="3045" y="3659"/>
                  </a:lnTo>
                  <a:lnTo>
                    <a:pt x="3039" y="3645"/>
                  </a:lnTo>
                  <a:lnTo>
                    <a:pt x="3034" y="3632"/>
                  </a:lnTo>
                  <a:lnTo>
                    <a:pt x="3028" y="3618"/>
                  </a:lnTo>
                  <a:lnTo>
                    <a:pt x="3020" y="3605"/>
                  </a:lnTo>
                  <a:lnTo>
                    <a:pt x="3011" y="3592"/>
                  </a:lnTo>
                  <a:lnTo>
                    <a:pt x="3002" y="3578"/>
                  </a:lnTo>
                  <a:lnTo>
                    <a:pt x="2981" y="3552"/>
                  </a:lnTo>
                  <a:lnTo>
                    <a:pt x="2957" y="3528"/>
                  </a:lnTo>
                  <a:lnTo>
                    <a:pt x="2928" y="3503"/>
                  </a:lnTo>
                  <a:lnTo>
                    <a:pt x="2899" y="3480"/>
                  </a:lnTo>
                  <a:lnTo>
                    <a:pt x="2865" y="3456"/>
                  </a:lnTo>
                  <a:lnTo>
                    <a:pt x="2829" y="3436"/>
                  </a:lnTo>
                  <a:lnTo>
                    <a:pt x="2790" y="3415"/>
                  </a:lnTo>
                  <a:lnTo>
                    <a:pt x="2750" y="3397"/>
                  </a:lnTo>
                  <a:lnTo>
                    <a:pt x="2707" y="3380"/>
                  </a:lnTo>
                  <a:lnTo>
                    <a:pt x="2662" y="3363"/>
                  </a:lnTo>
                  <a:lnTo>
                    <a:pt x="2662" y="3363"/>
                  </a:lnTo>
                  <a:lnTo>
                    <a:pt x="2688" y="3336"/>
                  </a:lnTo>
                  <a:lnTo>
                    <a:pt x="2714" y="3307"/>
                  </a:lnTo>
                  <a:lnTo>
                    <a:pt x="2738" y="3277"/>
                  </a:lnTo>
                  <a:lnTo>
                    <a:pt x="2760" y="3247"/>
                  </a:lnTo>
                  <a:lnTo>
                    <a:pt x="2782" y="3216"/>
                  </a:lnTo>
                  <a:lnTo>
                    <a:pt x="2803" y="3184"/>
                  </a:lnTo>
                  <a:lnTo>
                    <a:pt x="2822" y="3152"/>
                  </a:lnTo>
                  <a:lnTo>
                    <a:pt x="2841" y="3118"/>
                  </a:lnTo>
                  <a:lnTo>
                    <a:pt x="2856" y="3084"/>
                  </a:lnTo>
                  <a:lnTo>
                    <a:pt x="2872" y="3051"/>
                  </a:lnTo>
                  <a:lnTo>
                    <a:pt x="2884" y="3016"/>
                  </a:lnTo>
                  <a:lnTo>
                    <a:pt x="2897" y="2981"/>
                  </a:lnTo>
                  <a:lnTo>
                    <a:pt x="2908" y="2945"/>
                  </a:lnTo>
                  <a:lnTo>
                    <a:pt x="2917" y="2909"/>
                  </a:lnTo>
                  <a:lnTo>
                    <a:pt x="2924" y="2871"/>
                  </a:lnTo>
                  <a:lnTo>
                    <a:pt x="2931" y="2835"/>
                  </a:lnTo>
                  <a:lnTo>
                    <a:pt x="2931" y="2835"/>
                  </a:lnTo>
                  <a:lnTo>
                    <a:pt x="2955" y="2867"/>
                  </a:lnTo>
                  <a:lnTo>
                    <a:pt x="2981" y="2900"/>
                  </a:lnTo>
                  <a:lnTo>
                    <a:pt x="3006" y="2929"/>
                  </a:lnTo>
                  <a:lnTo>
                    <a:pt x="3030" y="2957"/>
                  </a:lnTo>
                  <a:lnTo>
                    <a:pt x="3054" y="2984"/>
                  </a:lnTo>
                  <a:lnTo>
                    <a:pt x="3078" y="3007"/>
                  </a:lnTo>
                  <a:lnTo>
                    <a:pt x="3101" y="3029"/>
                  </a:lnTo>
                  <a:lnTo>
                    <a:pt x="3123" y="3048"/>
                  </a:lnTo>
                  <a:lnTo>
                    <a:pt x="3145" y="3066"/>
                  </a:lnTo>
                  <a:lnTo>
                    <a:pt x="3166" y="3082"/>
                  </a:lnTo>
                  <a:lnTo>
                    <a:pt x="3187" y="3093"/>
                  </a:lnTo>
                  <a:lnTo>
                    <a:pt x="3205" y="3104"/>
                  </a:lnTo>
                  <a:lnTo>
                    <a:pt x="3223" y="3112"/>
                  </a:lnTo>
                  <a:lnTo>
                    <a:pt x="3240" y="3115"/>
                  </a:lnTo>
                  <a:lnTo>
                    <a:pt x="3255" y="3117"/>
                  </a:lnTo>
                  <a:lnTo>
                    <a:pt x="3263" y="3117"/>
                  </a:lnTo>
                  <a:lnTo>
                    <a:pt x="3269" y="3115"/>
                  </a:lnTo>
                  <a:lnTo>
                    <a:pt x="3269" y="3115"/>
                  </a:lnTo>
                  <a:lnTo>
                    <a:pt x="3277" y="3113"/>
                  </a:lnTo>
                  <a:lnTo>
                    <a:pt x="3285" y="3108"/>
                  </a:lnTo>
                  <a:lnTo>
                    <a:pt x="3293" y="3101"/>
                  </a:lnTo>
                  <a:lnTo>
                    <a:pt x="3299" y="3092"/>
                  </a:lnTo>
                  <a:lnTo>
                    <a:pt x="3306" y="3082"/>
                  </a:lnTo>
                  <a:lnTo>
                    <a:pt x="3312" y="3069"/>
                  </a:lnTo>
                  <a:lnTo>
                    <a:pt x="3318" y="3055"/>
                  </a:lnTo>
                  <a:lnTo>
                    <a:pt x="3325" y="3039"/>
                  </a:lnTo>
                  <a:lnTo>
                    <a:pt x="3330" y="3021"/>
                  </a:lnTo>
                  <a:lnTo>
                    <a:pt x="3335" y="3002"/>
                  </a:lnTo>
                  <a:lnTo>
                    <a:pt x="3339" y="2981"/>
                  </a:lnTo>
                  <a:lnTo>
                    <a:pt x="3343" y="2959"/>
                  </a:lnTo>
                  <a:lnTo>
                    <a:pt x="3349" y="2911"/>
                  </a:lnTo>
                  <a:lnTo>
                    <a:pt x="3353" y="2858"/>
                  </a:lnTo>
                  <a:lnTo>
                    <a:pt x="3355" y="2802"/>
                  </a:lnTo>
                  <a:lnTo>
                    <a:pt x="3353" y="2772"/>
                  </a:lnTo>
                  <a:lnTo>
                    <a:pt x="3352" y="2742"/>
                  </a:lnTo>
                  <a:lnTo>
                    <a:pt x="3349" y="2710"/>
                  </a:lnTo>
                  <a:lnTo>
                    <a:pt x="3347" y="2678"/>
                  </a:lnTo>
                  <a:lnTo>
                    <a:pt x="3343" y="2645"/>
                  </a:lnTo>
                  <a:lnTo>
                    <a:pt x="3338" y="2612"/>
                  </a:lnTo>
                  <a:lnTo>
                    <a:pt x="3331" y="2578"/>
                  </a:lnTo>
                  <a:lnTo>
                    <a:pt x="3325" y="2544"/>
                  </a:lnTo>
                  <a:lnTo>
                    <a:pt x="3316" y="2510"/>
                  </a:lnTo>
                  <a:lnTo>
                    <a:pt x="3307" y="2476"/>
                  </a:lnTo>
                  <a:lnTo>
                    <a:pt x="3298" y="2441"/>
                  </a:lnTo>
                  <a:lnTo>
                    <a:pt x="3286" y="2406"/>
                  </a:lnTo>
                  <a:lnTo>
                    <a:pt x="3273" y="2370"/>
                  </a:lnTo>
                  <a:lnTo>
                    <a:pt x="3260" y="2335"/>
                  </a:lnTo>
                  <a:lnTo>
                    <a:pt x="3260" y="233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242109" y="4788273"/>
            <a:ext cx="360000" cy="360000"/>
            <a:chOff x="8170851" y="3379013"/>
            <a:chExt cx="360000" cy="360000"/>
          </a:xfrm>
        </p:grpSpPr>
        <p:sp>
          <p:nvSpPr>
            <p:cNvPr id="74" name="椭圆 73"/>
            <p:cNvSpPr/>
            <p:nvPr/>
          </p:nvSpPr>
          <p:spPr>
            <a:xfrm>
              <a:off x="8170851" y="3379013"/>
              <a:ext cx="360000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  <p:sp>
          <p:nvSpPr>
            <p:cNvPr id="75" name="任意多边形 74"/>
            <p:cNvSpPr/>
            <p:nvPr/>
          </p:nvSpPr>
          <p:spPr bwMode="auto">
            <a:xfrm>
              <a:off x="8269451" y="3484411"/>
              <a:ext cx="181852" cy="149312"/>
            </a:xfrm>
            <a:custGeom>
              <a:avLst/>
              <a:gdLst>
                <a:gd name="connsiteX0" fmla="*/ 3133724 w 3903662"/>
                <a:gd name="connsiteY0" fmla="*/ 1558926 h 3205164"/>
                <a:gd name="connsiteX1" fmla="*/ 3117849 w 3903662"/>
                <a:gd name="connsiteY1" fmla="*/ 1559722 h 3205164"/>
                <a:gd name="connsiteX2" fmla="*/ 3101181 w 3903662"/>
                <a:gd name="connsiteY2" fmla="*/ 1562109 h 3205164"/>
                <a:gd name="connsiteX3" fmla="*/ 3084512 w 3903662"/>
                <a:gd name="connsiteY3" fmla="*/ 1566088 h 3205164"/>
                <a:gd name="connsiteX4" fmla="*/ 3070224 w 3903662"/>
                <a:gd name="connsiteY4" fmla="*/ 1570862 h 3205164"/>
                <a:gd name="connsiteX5" fmla="*/ 3055937 w 3903662"/>
                <a:gd name="connsiteY5" fmla="*/ 1578024 h 3205164"/>
                <a:gd name="connsiteX6" fmla="*/ 3041649 w 3903662"/>
                <a:gd name="connsiteY6" fmla="*/ 1586776 h 3205164"/>
                <a:gd name="connsiteX7" fmla="*/ 3029743 w 3903662"/>
                <a:gd name="connsiteY7" fmla="*/ 1595529 h 3205164"/>
                <a:gd name="connsiteX8" fmla="*/ 3017043 w 3903662"/>
                <a:gd name="connsiteY8" fmla="*/ 1605874 h 3205164"/>
                <a:gd name="connsiteX9" fmla="*/ 3006724 w 3903662"/>
                <a:gd name="connsiteY9" fmla="*/ 1617014 h 3205164"/>
                <a:gd name="connsiteX10" fmla="*/ 2997993 w 3903662"/>
                <a:gd name="connsiteY10" fmla="*/ 1629745 h 3205164"/>
                <a:gd name="connsiteX11" fmla="*/ 2989262 w 3903662"/>
                <a:gd name="connsiteY11" fmla="*/ 1643273 h 3205164"/>
                <a:gd name="connsiteX12" fmla="*/ 2982118 w 3903662"/>
                <a:gd name="connsiteY12" fmla="*/ 1656004 h 3205164"/>
                <a:gd name="connsiteX13" fmla="*/ 2975768 w 3903662"/>
                <a:gd name="connsiteY13" fmla="*/ 1671918 h 3205164"/>
                <a:gd name="connsiteX14" fmla="*/ 2971799 w 3903662"/>
                <a:gd name="connsiteY14" fmla="*/ 1687037 h 3205164"/>
                <a:gd name="connsiteX15" fmla="*/ 2970212 w 3903662"/>
                <a:gd name="connsiteY15" fmla="*/ 1702951 h 3205164"/>
                <a:gd name="connsiteX16" fmla="*/ 2968624 w 3903662"/>
                <a:gd name="connsiteY16" fmla="*/ 1718866 h 3205164"/>
                <a:gd name="connsiteX17" fmla="*/ 2970212 w 3903662"/>
                <a:gd name="connsiteY17" fmla="*/ 1735576 h 3205164"/>
                <a:gd name="connsiteX18" fmla="*/ 2971799 w 3903662"/>
                <a:gd name="connsiteY18" fmla="*/ 1750694 h 3205164"/>
                <a:gd name="connsiteX19" fmla="*/ 2975768 w 3903662"/>
                <a:gd name="connsiteY19" fmla="*/ 1766609 h 3205164"/>
                <a:gd name="connsiteX20" fmla="*/ 2982118 w 3903662"/>
                <a:gd name="connsiteY20" fmla="*/ 1781727 h 3205164"/>
                <a:gd name="connsiteX21" fmla="*/ 2989262 w 3903662"/>
                <a:gd name="connsiteY21" fmla="*/ 1796050 h 3205164"/>
                <a:gd name="connsiteX22" fmla="*/ 2997993 w 3903662"/>
                <a:gd name="connsiteY22" fmla="*/ 1808782 h 3205164"/>
                <a:gd name="connsiteX23" fmla="*/ 3006724 w 3903662"/>
                <a:gd name="connsiteY23" fmla="*/ 1820718 h 3205164"/>
                <a:gd name="connsiteX24" fmla="*/ 3017043 w 3903662"/>
                <a:gd name="connsiteY24" fmla="*/ 1833449 h 3205164"/>
                <a:gd name="connsiteX25" fmla="*/ 3029743 w 3903662"/>
                <a:gd name="connsiteY25" fmla="*/ 1843794 h 3205164"/>
                <a:gd name="connsiteX26" fmla="*/ 3041649 w 3903662"/>
                <a:gd name="connsiteY26" fmla="*/ 1852547 h 3205164"/>
                <a:gd name="connsiteX27" fmla="*/ 3055937 w 3903662"/>
                <a:gd name="connsiteY27" fmla="*/ 1859708 h 3205164"/>
                <a:gd name="connsiteX28" fmla="*/ 3070224 w 3903662"/>
                <a:gd name="connsiteY28" fmla="*/ 1866869 h 3205164"/>
                <a:gd name="connsiteX29" fmla="*/ 3084512 w 3903662"/>
                <a:gd name="connsiteY29" fmla="*/ 1872440 h 3205164"/>
                <a:gd name="connsiteX30" fmla="*/ 3101181 w 3903662"/>
                <a:gd name="connsiteY30" fmla="*/ 1876418 h 3205164"/>
                <a:gd name="connsiteX31" fmla="*/ 3117849 w 3903662"/>
                <a:gd name="connsiteY31" fmla="*/ 1879601 h 3205164"/>
                <a:gd name="connsiteX32" fmla="*/ 3133724 w 3903662"/>
                <a:gd name="connsiteY32" fmla="*/ 1879601 h 3205164"/>
                <a:gd name="connsiteX33" fmla="*/ 3151187 w 3903662"/>
                <a:gd name="connsiteY33" fmla="*/ 1879601 h 3205164"/>
                <a:gd name="connsiteX34" fmla="*/ 3167856 w 3903662"/>
                <a:gd name="connsiteY34" fmla="*/ 1876418 h 3205164"/>
                <a:gd name="connsiteX35" fmla="*/ 3184525 w 3903662"/>
                <a:gd name="connsiteY35" fmla="*/ 1872440 h 3205164"/>
                <a:gd name="connsiteX36" fmla="*/ 3198812 w 3903662"/>
                <a:gd name="connsiteY36" fmla="*/ 1866869 h 3205164"/>
                <a:gd name="connsiteX37" fmla="*/ 3213100 w 3903662"/>
                <a:gd name="connsiteY37" fmla="*/ 1859708 h 3205164"/>
                <a:gd name="connsiteX38" fmla="*/ 3227387 w 3903662"/>
                <a:gd name="connsiteY38" fmla="*/ 1852547 h 3205164"/>
                <a:gd name="connsiteX39" fmla="*/ 3239293 w 3903662"/>
                <a:gd name="connsiteY39" fmla="*/ 1843794 h 3205164"/>
                <a:gd name="connsiteX40" fmla="*/ 3251993 w 3903662"/>
                <a:gd name="connsiteY40" fmla="*/ 1833449 h 3205164"/>
                <a:gd name="connsiteX41" fmla="*/ 3262312 w 3903662"/>
                <a:gd name="connsiteY41" fmla="*/ 1820718 h 3205164"/>
                <a:gd name="connsiteX42" fmla="*/ 3271043 w 3903662"/>
                <a:gd name="connsiteY42" fmla="*/ 1808782 h 3205164"/>
                <a:gd name="connsiteX43" fmla="*/ 3279775 w 3903662"/>
                <a:gd name="connsiteY43" fmla="*/ 1796050 h 3205164"/>
                <a:gd name="connsiteX44" fmla="*/ 3286918 w 3903662"/>
                <a:gd name="connsiteY44" fmla="*/ 1781727 h 3205164"/>
                <a:gd name="connsiteX45" fmla="*/ 3293268 w 3903662"/>
                <a:gd name="connsiteY45" fmla="*/ 1766609 h 3205164"/>
                <a:gd name="connsiteX46" fmla="*/ 3297237 w 3903662"/>
                <a:gd name="connsiteY46" fmla="*/ 1750694 h 3205164"/>
                <a:gd name="connsiteX47" fmla="*/ 3298825 w 3903662"/>
                <a:gd name="connsiteY47" fmla="*/ 1735576 h 3205164"/>
                <a:gd name="connsiteX48" fmla="*/ 3300412 w 3903662"/>
                <a:gd name="connsiteY48" fmla="*/ 1718866 h 3205164"/>
                <a:gd name="connsiteX49" fmla="*/ 3298825 w 3903662"/>
                <a:gd name="connsiteY49" fmla="*/ 1702951 h 3205164"/>
                <a:gd name="connsiteX50" fmla="*/ 3297237 w 3903662"/>
                <a:gd name="connsiteY50" fmla="*/ 1687037 h 3205164"/>
                <a:gd name="connsiteX51" fmla="*/ 3293268 w 3903662"/>
                <a:gd name="connsiteY51" fmla="*/ 1671918 h 3205164"/>
                <a:gd name="connsiteX52" fmla="*/ 3286918 w 3903662"/>
                <a:gd name="connsiteY52" fmla="*/ 1656004 h 3205164"/>
                <a:gd name="connsiteX53" fmla="*/ 3279775 w 3903662"/>
                <a:gd name="connsiteY53" fmla="*/ 1643273 h 3205164"/>
                <a:gd name="connsiteX54" fmla="*/ 3271043 w 3903662"/>
                <a:gd name="connsiteY54" fmla="*/ 1629745 h 3205164"/>
                <a:gd name="connsiteX55" fmla="*/ 3262312 w 3903662"/>
                <a:gd name="connsiteY55" fmla="*/ 1617014 h 3205164"/>
                <a:gd name="connsiteX56" fmla="*/ 3251993 w 3903662"/>
                <a:gd name="connsiteY56" fmla="*/ 1605874 h 3205164"/>
                <a:gd name="connsiteX57" fmla="*/ 3239293 w 3903662"/>
                <a:gd name="connsiteY57" fmla="*/ 1595529 h 3205164"/>
                <a:gd name="connsiteX58" fmla="*/ 3227387 w 3903662"/>
                <a:gd name="connsiteY58" fmla="*/ 1586776 h 3205164"/>
                <a:gd name="connsiteX59" fmla="*/ 3213100 w 3903662"/>
                <a:gd name="connsiteY59" fmla="*/ 1578024 h 3205164"/>
                <a:gd name="connsiteX60" fmla="*/ 3198812 w 3903662"/>
                <a:gd name="connsiteY60" fmla="*/ 1570862 h 3205164"/>
                <a:gd name="connsiteX61" fmla="*/ 3184525 w 3903662"/>
                <a:gd name="connsiteY61" fmla="*/ 1566088 h 3205164"/>
                <a:gd name="connsiteX62" fmla="*/ 3167856 w 3903662"/>
                <a:gd name="connsiteY62" fmla="*/ 1562109 h 3205164"/>
                <a:gd name="connsiteX63" fmla="*/ 3151187 w 3903662"/>
                <a:gd name="connsiteY63" fmla="*/ 1559722 h 3205164"/>
                <a:gd name="connsiteX64" fmla="*/ 2314179 w 3903662"/>
                <a:gd name="connsiteY64" fmla="*/ 1558926 h 3205164"/>
                <a:gd name="connsiteX65" fmla="*/ 2296675 w 3903662"/>
                <a:gd name="connsiteY65" fmla="*/ 1559722 h 3205164"/>
                <a:gd name="connsiteX66" fmla="*/ 2280762 w 3903662"/>
                <a:gd name="connsiteY66" fmla="*/ 1562109 h 3205164"/>
                <a:gd name="connsiteX67" fmla="*/ 2264848 w 3903662"/>
                <a:gd name="connsiteY67" fmla="*/ 1566088 h 3205164"/>
                <a:gd name="connsiteX68" fmla="*/ 2249731 w 3903662"/>
                <a:gd name="connsiteY68" fmla="*/ 1570862 h 3205164"/>
                <a:gd name="connsiteX69" fmla="*/ 2235409 w 3903662"/>
                <a:gd name="connsiteY69" fmla="*/ 1578024 h 3205164"/>
                <a:gd name="connsiteX70" fmla="*/ 2221883 w 3903662"/>
                <a:gd name="connsiteY70" fmla="*/ 1586776 h 3205164"/>
                <a:gd name="connsiteX71" fmla="*/ 2208357 w 3903662"/>
                <a:gd name="connsiteY71" fmla="*/ 1595529 h 3205164"/>
                <a:gd name="connsiteX72" fmla="*/ 2197218 w 3903662"/>
                <a:gd name="connsiteY72" fmla="*/ 1605874 h 3205164"/>
                <a:gd name="connsiteX73" fmla="*/ 2186079 w 3903662"/>
                <a:gd name="connsiteY73" fmla="*/ 1617014 h 3205164"/>
                <a:gd name="connsiteX74" fmla="*/ 2176531 w 3903662"/>
                <a:gd name="connsiteY74" fmla="*/ 1629745 h 3205164"/>
                <a:gd name="connsiteX75" fmla="*/ 2168574 w 3903662"/>
                <a:gd name="connsiteY75" fmla="*/ 1643273 h 3205164"/>
                <a:gd name="connsiteX76" fmla="*/ 2161413 w 3903662"/>
                <a:gd name="connsiteY76" fmla="*/ 1656004 h 3205164"/>
                <a:gd name="connsiteX77" fmla="*/ 2155844 w 3903662"/>
                <a:gd name="connsiteY77" fmla="*/ 1671918 h 3205164"/>
                <a:gd name="connsiteX78" fmla="*/ 2151866 w 3903662"/>
                <a:gd name="connsiteY78" fmla="*/ 1687037 h 3205164"/>
                <a:gd name="connsiteX79" fmla="*/ 2148683 w 3903662"/>
                <a:gd name="connsiteY79" fmla="*/ 1702951 h 3205164"/>
                <a:gd name="connsiteX80" fmla="*/ 2147887 w 3903662"/>
                <a:gd name="connsiteY80" fmla="*/ 1718866 h 3205164"/>
                <a:gd name="connsiteX81" fmla="*/ 2148683 w 3903662"/>
                <a:gd name="connsiteY81" fmla="*/ 1735576 h 3205164"/>
                <a:gd name="connsiteX82" fmla="*/ 2151866 w 3903662"/>
                <a:gd name="connsiteY82" fmla="*/ 1750694 h 3205164"/>
                <a:gd name="connsiteX83" fmla="*/ 2155844 w 3903662"/>
                <a:gd name="connsiteY83" fmla="*/ 1766609 h 3205164"/>
                <a:gd name="connsiteX84" fmla="*/ 2161413 w 3903662"/>
                <a:gd name="connsiteY84" fmla="*/ 1781727 h 3205164"/>
                <a:gd name="connsiteX85" fmla="*/ 2168574 w 3903662"/>
                <a:gd name="connsiteY85" fmla="*/ 1796050 h 3205164"/>
                <a:gd name="connsiteX86" fmla="*/ 2176531 w 3903662"/>
                <a:gd name="connsiteY86" fmla="*/ 1808782 h 3205164"/>
                <a:gd name="connsiteX87" fmla="*/ 2186079 w 3903662"/>
                <a:gd name="connsiteY87" fmla="*/ 1820718 h 3205164"/>
                <a:gd name="connsiteX88" fmla="*/ 2197218 w 3903662"/>
                <a:gd name="connsiteY88" fmla="*/ 1833449 h 3205164"/>
                <a:gd name="connsiteX89" fmla="*/ 2208357 w 3903662"/>
                <a:gd name="connsiteY89" fmla="*/ 1843794 h 3205164"/>
                <a:gd name="connsiteX90" fmla="*/ 2221883 w 3903662"/>
                <a:gd name="connsiteY90" fmla="*/ 1852547 h 3205164"/>
                <a:gd name="connsiteX91" fmla="*/ 2235409 w 3903662"/>
                <a:gd name="connsiteY91" fmla="*/ 1859708 h 3205164"/>
                <a:gd name="connsiteX92" fmla="*/ 2249731 w 3903662"/>
                <a:gd name="connsiteY92" fmla="*/ 1866869 h 3205164"/>
                <a:gd name="connsiteX93" fmla="*/ 2264848 w 3903662"/>
                <a:gd name="connsiteY93" fmla="*/ 1872440 h 3205164"/>
                <a:gd name="connsiteX94" fmla="*/ 2280762 w 3903662"/>
                <a:gd name="connsiteY94" fmla="*/ 1876418 h 3205164"/>
                <a:gd name="connsiteX95" fmla="*/ 2296675 w 3903662"/>
                <a:gd name="connsiteY95" fmla="*/ 1879601 h 3205164"/>
                <a:gd name="connsiteX96" fmla="*/ 2314179 w 3903662"/>
                <a:gd name="connsiteY96" fmla="*/ 1879601 h 3205164"/>
                <a:gd name="connsiteX97" fmla="*/ 2330888 w 3903662"/>
                <a:gd name="connsiteY97" fmla="*/ 1879601 h 3205164"/>
                <a:gd name="connsiteX98" fmla="*/ 2347597 w 3903662"/>
                <a:gd name="connsiteY98" fmla="*/ 1876418 h 3205164"/>
                <a:gd name="connsiteX99" fmla="*/ 2363510 w 3903662"/>
                <a:gd name="connsiteY99" fmla="*/ 1872440 h 3205164"/>
                <a:gd name="connsiteX100" fmla="*/ 2379423 w 3903662"/>
                <a:gd name="connsiteY100" fmla="*/ 1866869 h 3205164"/>
                <a:gd name="connsiteX101" fmla="*/ 2393745 w 3903662"/>
                <a:gd name="connsiteY101" fmla="*/ 1859708 h 3205164"/>
                <a:gd name="connsiteX102" fmla="*/ 2406475 w 3903662"/>
                <a:gd name="connsiteY102" fmla="*/ 1852547 h 3205164"/>
                <a:gd name="connsiteX103" fmla="*/ 2419205 w 3903662"/>
                <a:gd name="connsiteY103" fmla="*/ 1843794 h 3205164"/>
                <a:gd name="connsiteX104" fmla="*/ 2431140 w 3903662"/>
                <a:gd name="connsiteY104" fmla="*/ 1833449 h 3205164"/>
                <a:gd name="connsiteX105" fmla="*/ 2441484 w 3903662"/>
                <a:gd name="connsiteY105" fmla="*/ 1820718 h 3205164"/>
                <a:gd name="connsiteX106" fmla="*/ 2451827 w 3903662"/>
                <a:gd name="connsiteY106" fmla="*/ 1808782 h 3205164"/>
                <a:gd name="connsiteX107" fmla="*/ 2460580 w 3903662"/>
                <a:gd name="connsiteY107" fmla="*/ 1796050 h 3205164"/>
                <a:gd name="connsiteX108" fmla="*/ 2467740 w 3903662"/>
                <a:gd name="connsiteY108" fmla="*/ 1781727 h 3205164"/>
                <a:gd name="connsiteX109" fmla="*/ 2472514 w 3903662"/>
                <a:gd name="connsiteY109" fmla="*/ 1766609 h 3205164"/>
                <a:gd name="connsiteX110" fmla="*/ 2476493 w 3903662"/>
                <a:gd name="connsiteY110" fmla="*/ 1750694 h 3205164"/>
                <a:gd name="connsiteX111" fmla="*/ 2478880 w 3903662"/>
                <a:gd name="connsiteY111" fmla="*/ 1735576 h 3205164"/>
                <a:gd name="connsiteX112" fmla="*/ 2479675 w 3903662"/>
                <a:gd name="connsiteY112" fmla="*/ 1718866 h 3205164"/>
                <a:gd name="connsiteX113" fmla="*/ 2478880 w 3903662"/>
                <a:gd name="connsiteY113" fmla="*/ 1702951 h 3205164"/>
                <a:gd name="connsiteX114" fmla="*/ 2476493 w 3903662"/>
                <a:gd name="connsiteY114" fmla="*/ 1687037 h 3205164"/>
                <a:gd name="connsiteX115" fmla="*/ 2472514 w 3903662"/>
                <a:gd name="connsiteY115" fmla="*/ 1671918 h 3205164"/>
                <a:gd name="connsiteX116" fmla="*/ 2467740 w 3903662"/>
                <a:gd name="connsiteY116" fmla="*/ 1656004 h 3205164"/>
                <a:gd name="connsiteX117" fmla="*/ 2460580 w 3903662"/>
                <a:gd name="connsiteY117" fmla="*/ 1643273 h 3205164"/>
                <a:gd name="connsiteX118" fmla="*/ 2451827 w 3903662"/>
                <a:gd name="connsiteY118" fmla="*/ 1629745 h 3205164"/>
                <a:gd name="connsiteX119" fmla="*/ 2441484 w 3903662"/>
                <a:gd name="connsiteY119" fmla="*/ 1617014 h 3205164"/>
                <a:gd name="connsiteX120" fmla="*/ 2431140 w 3903662"/>
                <a:gd name="connsiteY120" fmla="*/ 1605874 h 3205164"/>
                <a:gd name="connsiteX121" fmla="*/ 2419205 w 3903662"/>
                <a:gd name="connsiteY121" fmla="*/ 1595529 h 3205164"/>
                <a:gd name="connsiteX122" fmla="*/ 2406475 w 3903662"/>
                <a:gd name="connsiteY122" fmla="*/ 1586776 h 3205164"/>
                <a:gd name="connsiteX123" fmla="*/ 2393745 w 3903662"/>
                <a:gd name="connsiteY123" fmla="*/ 1578024 h 3205164"/>
                <a:gd name="connsiteX124" fmla="*/ 2379423 w 3903662"/>
                <a:gd name="connsiteY124" fmla="*/ 1570862 h 3205164"/>
                <a:gd name="connsiteX125" fmla="*/ 2363510 w 3903662"/>
                <a:gd name="connsiteY125" fmla="*/ 1566088 h 3205164"/>
                <a:gd name="connsiteX126" fmla="*/ 2347597 w 3903662"/>
                <a:gd name="connsiteY126" fmla="*/ 1562109 h 3205164"/>
                <a:gd name="connsiteX127" fmla="*/ 2330888 w 3903662"/>
                <a:gd name="connsiteY127" fmla="*/ 1559722 h 3205164"/>
                <a:gd name="connsiteX128" fmla="*/ 2694781 w 3903662"/>
                <a:gd name="connsiteY128" fmla="*/ 1073151 h 3205164"/>
                <a:gd name="connsiteX129" fmla="*/ 2725737 w 3903662"/>
                <a:gd name="connsiteY129" fmla="*/ 1073151 h 3205164"/>
                <a:gd name="connsiteX130" fmla="*/ 2755106 w 3903662"/>
                <a:gd name="connsiteY130" fmla="*/ 1073151 h 3205164"/>
                <a:gd name="connsiteX131" fmla="*/ 2786062 w 3903662"/>
                <a:gd name="connsiteY131" fmla="*/ 1074739 h 3205164"/>
                <a:gd name="connsiteX132" fmla="*/ 2816224 w 3903662"/>
                <a:gd name="connsiteY132" fmla="*/ 1076326 h 3205164"/>
                <a:gd name="connsiteX133" fmla="*/ 2845593 w 3903662"/>
                <a:gd name="connsiteY133" fmla="*/ 1078708 h 3205164"/>
                <a:gd name="connsiteX134" fmla="*/ 2874962 w 3903662"/>
                <a:gd name="connsiteY134" fmla="*/ 1081883 h 3205164"/>
                <a:gd name="connsiteX135" fmla="*/ 2905124 w 3903662"/>
                <a:gd name="connsiteY135" fmla="*/ 1085058 h 3205164"/>
                <a:gd name="connsiteX136" fmla="*/ 2933699 w 3903662"/>
                <a:gd name="connsiteY136" fmla="*/ 1089026 h 3205164"/>
                <a:gd name="connsiteX137" fmla="*/ 2962274 w 3903662"/>
                <a:gd name="connsiteY137" fmla="*/ 1092995 h 3205164"/>
                <a:gd name="connsiteX138" fmla="*/ 2990849 w 3903662"/>
                <a:gd name="connsiteY138" fmla="*/ 1099345 h 3205164"/>
                <a:gd name="connsiteX139" fmla="*/ 3020218 w 3903662"/>
                <a:gd name="connsiteY139" fmla="*/ 1104108 h 3205164"/>
                <a:gd name="connsiteX140" fmla="*/ 3074987 w 3903662"/>
                <a:gd name="connsiteY140" fmla="*/ 1117601 h 3205164"/>
                <a:gd name="connsiteX141" fmla="*/ 3130550 w 3903662"/>
                <a:gd name="connsiteY141" fmla="*/ 1132683 h 3205164"/>
                <a:gd name="connsiteX142" fmla="*/ 3183731 w 3903662"/>
                <a:gd name="connsiteY142" fmla="*/ 1150145 h 3205164"/>
                <a:gd name="connsiteX143" fmla="*/ 3236118 w 3903662"/>
                <a:gd name="connsiteY143" fmla="*/ 1170783 h 3205164"/>
                <a:gd name="connsiteX144" fmla="*/ 3287712 w 3903662"/>
                <a:gd name="connsiteY144" fmla="*/ 1192214 h 3205164"/>
                <a:gd name="connsiteX145" fmla="*/ 3336925 w 3903662"/>
                <a:gd name="connsiteY145" fmla="*/ 1216026 h 3205164"/>
                <a:gd name="connsiteX146" fmla="*/ 3383756 w 3903662"/>
                <a:gd name="connsiteY146" fmla="*/ 1241426 h 3205164"/>
                <a:gd name="connsiteX147" fmla="*/ 3429793 w 3903662"/>
                <a:gd name="connsiteY147" fmla="*/ 1269208 h 3205164"/>
                <a:gd name="connsiteX148" fmla="*/ 3475037 w 3903662"/>
                <a:gd name="connsiteY148" fmla="*/ 1297783 h 3205164"/>
                <a:gd name="connsiteX149" fmla="*/ 3517106 w 3903662"/>
                <a:gd name="connsiteY149" fmla="*/ 1329533 h 3205164"/>
                <a:gd name="connsiteX150" fmla="*/ 3558381 w 3903662"/>
                <a:gd name="connsiteY150" fmla="*/ 1361283 h 3205164"/>
                <a:gd name="connsiteX151" fmla="*/ 3597275 w 3903662"/>
                <a:gd name="connsiteY151" fmla="*/ 1396208 h 3205164"/>
                <a:gd name="connsiteX152" fmla="*/ 3616325 w 3903662"/>
                <a:gd name="connsiteY152" fmla="*/ 1413670 h 3205164"/>
                <a:gd name="connsiteX153" fmla="*/ 3633787 w 3903662"/>
                <a:gd name="connsiteY153" fmla="*/ 1432720 h 3205164"/>
                <a:gd name="connsiteX154" fmla="*/ 3652837 w 3903662"/>
                <a:gd name="connsiteY154" fmla="*/ 1450976 h 3205164"/>
                <a:gd name="connsiteX155" fmla="*/ 3670300 w 3903662"/>
                <a:gd name="connsiteY155" fmla="*/ 1469233 h 3205164"/>
                <a:gd name="connsiteX156" fmla="*/ 3686175 w 3903662"/>
                <a:gd name="connsiteY156" fmla="*/ 1489076 h 3205164"/>
                <a:gd name="connsiteX157" fmla="*/ 3702843 w 3903662"/>
                <a:gd name="connsiteY157" fmla="*/ 1508126 h 3205164"/>
                <a:gd name="connsiteX158" fmla="*/ 3717925 w 3903662"/>
                <a:gd name="connsiteY158" fmla="*/ 1527970 h 3205164"/>
                <a:gd name="connsiteX159" fmla="*/ 3732212 w 3903662"/>
                <a:gd name="connsiteY159" fmla="*/ 1548608 h 3205164"/>
                <a:gd name="connsiteX160" fmla="*/ 3748087 w 3903662"/>
                <a:gd name="connsiteY160" fmla="*/ 1568451 h 3205164"/>
                <a:gd name="connsiteX161" fmla="*/ 3761581 w 3903662"/>
                <a:gd name="connsiteY161" fmla="*/ 1589089 h 3205164"/>
                <a:gd name="connsiteX162" fmla="*/ 3774281 w 3903662"/>
                <a:gd name="connsiteY162" fmla="*/ 1609726 h 3205164"/>
                <a:gd name="connsiteX163" fmla="*/ 3787775 w 3903662"/>
                <a:gd name="connsiteY163" fmla="*/ 1631158 h 3205164"/>
                <a:gd name="connsiteX164" fmla="*/ 3798887 w 3903662"/>
                <a:gd name="connsiteY164" fmla="*/ 1652589 h 3205164"/>
                <a:gd name="connsiteX165" fmla="*/ 3811587 w 3903662"/>
                <a:gd name="connsiteY165" fmla="*/ 1675608 h 3205164"/>
                <a:gd name="connsiteX166" fmla="*/ 3821906 w 3903662"/>
                <a:gd name="connsiteY166" fmla="*/ 1697832 h 3205164"/>
                <a:gd name="connsiteX167" fmla="*/ 3832225 w 3903662"/>
                <a:gd name="connsiteY167" fmla="*/ 1720851 h 3205164"/>
                <a:gd name="connsiteX168" fmla="*/ 3840956 w 3903662"/>
                <a:gd name="connsiteY168" fmla="*/ 1743076 h 3205164"/>
                <a:gd name="connsiteX169" fmla="*/ 3850481 w 3903662"/>
                <a:gd name="connsiteY169" fmla="*/ 1765301 h 3205164"/>
                <a:gd name="connsiteX170" fmla="*/ 3858418 w 3903662"/>
                <a:gd name="connsiteY170" fmla="*/ 1789114 h 3205164"/>
                <a:gd name="connsiteX171" fmla="*/ 3867150 w 3903662"/>
                <a:gd name="connsiteY171" fmla="*/ 1812926 h 3205164"/>
                <a:gd name="connsiteX172" fmla="*/ 3872706 w 3903662"/>
                <a:gd name="connsiteY172" fmla="*/ 1836739 h 3205164"/>
                <a:gd name="connsiteX173" fmla="*/ 3879056 w 3903662"/>
                <a:gd name="connsiteY173" fmla="*/ 1859757 h 3205164"/>
                <a:gd name="connsiteX174" fmla="*/ 3885406 w 3903662"/>
                <a:gd name="connsiteY174" fmla="*/ 1884364 h 3205164"/>
                <a:gd name="connsiteX175" fmla="*/ 3890168 w 3903662"/>
                <a:gd name="connsiteY175" fmla="*/ 1908970 h 3205164"/>
                <a:gd name="connsiteX176" fmla="*/ 3894137 w 3903662"/>
                <a:gd name="connsiteY176" fmla="*/ 1933576 h 3205164"/>
                <a:gd name="connsiteX177" fmla="*/ 3897312 w 3903662"/>
                <a:gd name="connsiteY177" fmla="*/ 1958182 h 3205164"/>
                <a:gd name="connsiteX178" fmla="*/ 3899693 w 3903662"/>
                <a:gd name="connsiteY178" fmla="*/ 1982789 h 3205164"/>
                <a:gd name="connsiteX179" fmla="*/ 3902075 w 3903662"/>
                <a:gd name="connsiteY179" fmla="*/ 2008983 h 3205164"/>
                <a:gd name="connsiteX180" fmla="*/ 3902868 w 3903662"/>
                <a:gd name="connsiteY180" fmla="*/ 2033589 h 3205164"/>
                <a:gd name="connsiteX181" fmla="*/ 3903662 w 3903662"/>
                <a:gd name="connsiteY181" fmla="*/ 2058989 h 3205164"/>
                <a:gd name="connsiteX182" fmla="*/ 3902868 w 3903662"/>
                <a:gd name="connsiteY182" fmla="*/ 2088357 h 3205164"/>
                <a:gd name="connsiteX183" fmla="*/ 3902075 w 3903662"/>
                <a:gd name="connsiteY183" fmla="*/ 2118520 h 3205164"/>
                <a:gd name="connsiteX184" fmla="*/ 3898900 w 3903662"/>
                <a:gd name="connsiteY184" fmla="*/ 2147889 h 3205164"/>
                <a:gd name="connsiteX185" fmla="*/ 3895725 w 3903662"/>
                <a:gd name="connsiteY185" fmla="*/ 2176464 h 3205164"/>
                <a:gd name="connsiteX186" fmla="*/ 3890168 w 3903662"/>
                <a:gd name="connsiteY186" fmla="*/ 2205833 h 3205164"/>
                <a:gd name="connsiteX187" fmla="*/ 3885406 w 3903662"/>
                <a:gd name="connsiteY187" fmla="*/ 2234407 h 3205164"/>
                <a:gd name="connsiteX188" fmla="*/ 3878262 w 3903662"/>
                <a:gd name="connsiteY188" fmla="*/ 2262983 h 3205164"/>
                <a:gd name="connsiteX189" fmla="*/ 3871118 w 3903662"/>
                <a:gd name="connsiteY189" fmla="*/ 2290764 h 3205164"/>
                <a:gd name="connsiteX190" fmla="*/ 3862387 w 3903662"/>
                <a:gd name="connsiteY190" fmla="*/ 2318545 h 3205164"/>
                <a:gd name="connsiteX191" fmla="*/ 3852862 w 3903662"/>
                <a:gd name="connsiteY191" fmla="*/ 2346326 h 3205164"/>
                <a:gd name="connsiteX192" fmla="*/ 3842543 w 3903662"/>
                <a:gd name="connsiteY192" fmla="*/ 2372520 h 3205164"/>
                <a:gd name="connsiteX193" fmla="*/ 3830637 w 3903662"/>
                <a:gd name="connsiteY193" fmla="*/ 2399507 h 3205164"/>
                <a:gd name="connsiteX194" fmla="*/ 3819525 w 3903662"/>
                <a:gd name="connsiteY194" fmla="*/ 2425701 h 3205164"/>
                <a:gd name="connsiteX195" fmla="*/ 3806031 w 3903662"/>
                <a:gd name="connsiteY195" fmla="*/ 2451895 h 3205164"/>
                <a:gd name="connsiteX196" fmla="*/ 3791743 w 3903662"/>
                <a:gd name="connsiteY196" fmla="*/ 2477295 h 3205164"/>
                <a:gd name="connsiteX197" fmla="*/ 3777456 w 3903662"/>
                <a:gd name="connsiteY197" fmla="*/ 2502695 h 3205164"/>
                <a:gd name="connsiteX198" fmla="*/ 3762375 w 3903662"/>
                <a:gd name="connsiteY198" fmla="*/ 2527301 h 3205164"/>
                <a:gd name="connsiteX199" fmla="*/ 3745706 w 3903662"/>
                <a:gd name="connsiteY199" fmla="*/ 2551908 h 3205164"/>
                <a:gd name="connsiteX200" fmla="*/ 3728243 w 3903662"/>
                <a:gd name="connsiteY200" fmla="*/ 2575720 h 3205164"/>
                <a:gd name="connsiteX201" fmla="*/ 3710781 w 3903662"/>
                <a:gd name="connsiteY201" fmla="*/ 2599533 h 3205164"/>
                <a:gd name="connsiteX202" fmla="*/ 3692525 w 3903662"/>
                <a:gd name="connsiteY202" fmla="*/ 2621758 h 3205164"/>
                <a:gd name="connsiteX203" fmla="*/ 3672681 w 3903662"/>
                <a:gd name="connsiteY203" fmla="*/ 2643983 h 3205164"/>
                <a:gd name="connsiteX204" fmla="*/ 3652837 w 3903662"/>
                <a:gd name="connsiteY204" fmla="*/ 2667001 h 3205164"/>
                <a:gd name="connsiteX205" fmla="*/ 3632200 w 3903662"/>
                <a:gd name="connsiteY205" fmla="*/ 2688433 h 3205164"/>
                <a:gd name="connsiteX206" fmla="*/ 3610768 w 3903662"/>
                <a:gd name="connsiteY206" fmla="*/ 2709864 h 3205164"/>
                <a:gd name="connsiteX207" fmla="*/ 3587750 w 3903662"/>
                <a:gd name="connsiteY207" fmla="*/ 2730501 h 3205164"/>
                <a:gd name="connsiteX208" fmla="*/ 3565525 w 3903662"/>
                <a:gd name="connsiteY208" fmla="*/ 2749551 h 3205164"/>
                <a:gd name="connsiteX209" fmla="*/ 3541712 w 3903662"/>
                <a:gd name="connsiteY209" fmla="*/ 2769395 h 3205164"/>
                <a:gd name="connsiteX210" fmla="*/ 3517106 w 3903662"/>
                <a:gd name="connsiteY210" fmla="*/ 2789239 h 3205164"/>
                <a:gd name="connsiteX211" fmla="*/ 3492500 w 3903662"/>
                <a:gd name="connsiteY211" fmla="*/ 2806701 h 3205164"/>
                <a:gd name="connsiteX212" fmla="*/ 3467100 w 3903662"/>
                <a:gd name="connsiteY212" fmla="*/ 2824958 h 3205164"/>
                <a:gd name="connsiteX213" fmla="*/ 3441700 w 3903662"/>
                <a:gd name="connsiteY213" fmla="*/ 2842420 h 3205164"/>
                <a:gd name="connsiteX214" fmla="*/ 3429793 w 3903662"/>
                <a:gd name="connsiteY214" fmla="*/ 2847976 h 3205164"/>
                <a:gd name="connsiteX215" fmla="*/ 3544093 w 3903662"/>
                <a:gd name="connsiteY215" fmla="*/ 3205164 h 3205164"/>
                <a:gd name="connsiteX216" fmla="*/ 3118643 w 3903662"/>
                <a:gd name="connsiteY216" fmla="*/ 2987677 h 3205164"/>
                <a:gd name="connsiteX217" fmla="*/ 3098006 w 3903662"/>
                <a:gd name="connsiteY217" fmla="*/ 2994027 h 3205164"/>
                <a:gd name="connsiteX218" fmla="*/ 3053556 w 3903662"/>
                <a:gd name="connsiteY218" fmla="*/ 3005139 h 3205164"/>
                <a:gd name="connsiteX219" fmla="*/ 3008312 w 3903662"/>
                <a:gd name="connsiteY219" fmla="*/ 3015458 h 3205164"/>
                <a:gd name="connsiteX220" fmla="*/ 2963862 w 3903662"/>
                <a:gd name="connsiteY220" fmla="*/ 3024983 h 3205164"/>
                <a:gd name="connsiteX221" fmla="*/ 2916237 w 3903662"/>
                <a:gd name="connsiteY221" fmla="*/ 3032127 h 3205164"/>
                <a:gd name="connsiteX222" fmla="*/ 2870199 w 3903662"/>
                <a:gd name="connsiteY222" fmla="*/ 3036889 h 3205164"/>
                <a:gd name="connsiteX223" fmla="*/ 2821781 w 3903662"/>
                <a:gd name="connsiteY223" fmla="*/ 3040858 h 3205164"/>
                <a:gd name="connsiteX224" fmla="*/ 2774156 w 3903662"/>
                <a:gd name="connsiteY224" fmla="*/ 3043239 h 3205164"/>
                <a:gd name="connsiteX225" fmla="*/ 2725737 w 3903662"/>
                <a:gd name="connsiteY225" fmla="*/ 3044033 h 3205164"/>
                <a:gd name="connsiteX226" fmla="*/ 2694781 w 3903662"/>
                <a:gd name="connsiteY226" fmla="*/ 3044033 h 3205164"/>
                <a:gd name="connsiteX227" fmla="*/ 2665412 w 3903662"/>
                <a:gd name="connsiteY227" fmla="*/ 3043239 h 3205164"/>
                <a:gd name="connsiteX228" fmla="*/ 2634456 w 3903662"/>
                <a:gd name="connsiteY228" fmla="*/ 3040858 h 3205164"/>
                <a:gd name="connsiteX229" fmla="*/ 2604293 w 3903662"/>
                <a:gd name="connsiteY229" fmla="*/ 3039270 h 3205164"/>
                <a:gd name="connsiteX230" fmla="*/ 2574924 w 3903662"/>
                <a:gd name="connsiteY230" fmla="*/ 3036095 h 3205164"/>
                <a:gd name="connsiteX231" fmla="*/ 2546349 w 3903662"/>
                <a:gd name="connsiteY231" fmla="*/ 3032920 h 3205164"/>
                <a:gd name="connsiteX232" fmla="*/ 2516187 w 3903662"/>
                <a:gd name="connsiteY232" fmla="*/ 3028951 h 3205164"/>
                <a:gd name="connsiteX233" fmla="*/ 2487612 w 3903662"/>
                <a:gd name="connsiteY233" fmla="*/ 3024983 h 3205164"/>
                <a:gd name="connsiteX234" fmla="*/ 2459037 w 3903662"/>
                <a:gd name="connsiteY234" fmla="*/ 3019427 h 3205164"/>
                <a:gd name="connsiteX235" fmla="*/ 2431256 w 3903662"/>
                <a:gd name="connsiteY235" fmla="*/ 3013077 h 3205164"/>
                <a:gd name="connsiteX236" fmla="*/ 2374899 w 3903662"/>
                <a:gd name="connsiteY236" fmla="*/ 3000377 h 3205164"/>
                <a:gd name="connsiteX237" fmla="*/ 2320924 w 3903662"/>
                <a:gd name="connsiteY237" fmla="*/ 2984501 h 3205164"/>
                <a:gd name="connsiteX238" fmla="*/ 2266156 w 3903662"/>
                <a:gd name="connsiteY238" fmla="*/ 2967039 h 3205164"/>
                <a:gd name="connsiteX239" fmla="*/ 2215356 w 3903662"/>
                <a:gd name="connsiteY239" fmla="*/ 2946401 h 3205164"/>
                <a:gd name="connsiteX240" fmla="*/ 2163762 w 3903662"/>
                <a:gd name="connsiteY240" fmla="*/ 2924970 h 3205164"/>
                <a:gd name="connsiteX241" fmla="*/ 2114549 w 3903662"/>
                <a:gd name="connsiteY241" fmla="*/ 2901951 h 3205164"/>
                <a:gd name="connsiteX242" fmla="*/ 2066131 w 3903662"/>
                <a:gd name="connsiteY242" fmla="*/ 2875758 h 3205164"/>
                <a:gd name="connsiteX243" fmla="*/ 2020093 w 3903662"/>
                <a:gd name="connsiteY243" fmla="*/ 2847976 h 3205164"/>
                <a:gd name="connsiteX244" fmla="*/ 1976437 w 3903662"/>
                <a:gd name="connsiteY244" fmla="*/ 2819401 h 3205164"/>
                <a:gd name="connsiteX245" fmla="*/ 1932781 w 3903662"/>
                <a:gd name="connsiteY245" fmla="*/ 2789239 h 3205164"/>
                <a:gd name="connsiteX246" fmla="*/ 1892299 w 3903662"/>
                <a:gd name="connsiteY246" fmla="*/ 2755901 h 3205164"/>
                <a:gd name="connsiteX247" fmla="*/ 1853406 w 3903662"/>
                <a:gd name="connsiteY247" fmla="*/ 2720976 h 3205164"/>
                <a:gd name="connsiteX248" fmla="*/ 1834356 w 3903662"/>
                <a:gd name="connsiteY248" fmla="*/ 2703514 h 3205164"/>
                <a:gd name="connsiteX249" fmla="*/ 1816099 w 3903662"/>
                <a:gd name="connsiteY249" fmla="*/ 2685258 h 3205164"/>
                <a:gd name="connsiteX250" fmla="*/ 1798637 w 3903662"/>
                <a:gd name="connsiteY250" fmla="*/ 2667001 h 3205164"/>
                <a:gd name="connsiteX251" fmla="*/ 1781174 w 3903662"/>
                <a:gd name="connsiteY251" fmla="*/ 2648745 h 3205164"/>
                <a:gd name="connsiteX252" fmla="*/ 1763712 w 3903662"/>
                <a:gd name="connsiteY252" fmla="*/ 2628901 h 3205164"/>
                <a:gd name="connsiteX253" fmla="*/ 1748631 w 3903662"/>
                <a:gd name="connsiteY253" fmla="*/ 2609058 h 3205164"/>
                <a:gd name="connsiteX254" fmla="*/ 1731962 w 3903662"/>
                <a:gd name="connsiteY254" fmla="*/ 2590008 h 3205164"/>
                <a:gd name="connsiteX255" fmla="*/ 1717674 w 3903662"/>
                <a:gd name="connsiteY255" fmla="*/ 2569370 h 3205164"/>
                <a:gd name="connsiteX256" fmla="*/ 1703387 w 3903662"/>
                <a:gd name="connsiteY256" fmla="*/ 2548733 h 3205164"/>
                <a:gd name="connsiteX257" fmla="*/ 1689099 w 3903662"/>
                <a:gd name="connsiteY257" fmla="*/ 2528095 h 3205164"/>
                <a:gd name="connsiteX258" fmla="*/ 1675606 w 3903662"/>
                <a:gd name="connsiteY258" fmla="*/ 2508251 h 3205164"/>
                <a:gd name="connsiteX259" fmla="*/ 1663699 w 3903662"/>
                <a:gd name="connsiteY259" fmla="*/ 2486026 h 3205164"/>
                <a:gd name="connsiteX260" fmla="*/ 1650999 w 3903662"/>
                <a:gd name="connsiteY260" fmla="*/ 2464595 h 3205164"/>
                <a:gd name="connsiteX261" fmla="*/ 1639887 w 3903662"/>
                <a:gd name="connsiteY261" fmla="*/ 2442370 h 3205164"/>
                <a:gd name="connsiteX262" fmla="*/ 1628774 w 3903662"/>
                <a:gd name="connsiteY262" fmla="*/ 2420145 h 3205164"/>
                <a:gd name="connsiteX263" fmla="*/ 1618456 w 3903662"/>
                <a:gd name="connsiteY263" fmla="*/ 2397126 h 3205164"/>
                <a:gd name="connsiteX264" fmla="*/ 1608931 w 3903662"/>
                <a:gd name="connsiteY264" fmla="*/ 2374901 h 3205164"/>
                <a:gd name="connsiteX265" fmla="*/ 1600199 w 3903662"/>
                <a:gd name="connsiteY265" fmla="*/ 2351883 h 3205164"/>
                <a:gd name="connsiteX266" fmla="*/ 1591468 w 3903662"/>
                <a:gd name="connsiteY266" fmla="*/ 2328864 h 3205164"/>
                <a:gd name="connsiteX267" fmla="*/ 1584324 w 3903662"/>
                <a:gd name="connsiteY267" fmla="*/ 2305051 h 3205164"/>
                <a:gd name="connsiteX268" fmla="*/ 1577181 w 3903662"/>
                <a:gd name="connsiteY268" fmla="*/ 2281239 h 3205164"/>
                <a:gd name="connsiteX269" fmla="*/ 1570831 w 3903662"/>
                <a:gd name="connsiteY269" fmla="*/ 2257426 h 3205164"/>
                <a:gd name="connsiteX270" fmla="*/ 1565274 w 3903662"/>
                <a:gd name="connsiteY270" fmla="*/ 2232820 h 3205164"/>
                <a:gd name="connsiteX271" fmla="*/ 1560512 w 3903662"/>
                <a:gd name="connsiteY271" fmla="*/ 2208214 h 3205164"/>
                <a:gd name="connsiteX272" fmla="*/ 1556543 w 3903662"/>
                <a:gd name="connsiteY272" fmla="*/ 2183607 h 3205164"/>
                <a:gd name="connsiteX273" fmla="*/ 1552574 w 3903662"/>
                <a:gd name="connsiteY273" fmla="*/ 2159001 h 3205164"/>
                <a:gd name="connsiteX274" fmla="*/ 1550987 w 3903662"/>
                <a:gd name="connsiteY274" fmla="*/ 2134395 h 3205164"/>
                <a:gd name="connsiteX275" fmla="*/ 1548606 w 3903662"/>
                <a:gd name="connsiteY275" fmla="*/ 2108995 h 3205164"/>
                <a:gd name="connsiteX276" fmla="*/ 1547812 w 3903662"/>
                <a:gd name="connsiteY276" fmla="*/ 2084389 h 3205164"/>
                <a:gd name="connsiteX277" fmla="*/ 1546224 w 3903662"/>
                <a:gd name="connsiteY277" fmla="*/ 2058989 h 3205164"/>
                <a:gd name="connsiteX278" fmla="*/ 1547812 w 3903662"/>
                <a:gd name="connsiteY278" fmla="*/ 2033589 h 3205164"/>
                <a:gd name="connsiteX279" fmla="*/ 1548606 w 3903662"/>
                <a:gd name="connsiteY279" fmla="*/ 2008983 h 3205164"/>
                <a:gd name="connsiteX280" fmla="*/ 1550987 w 3903662"/>
                <a:gd name="connsiteY280" fmla="*/ 1982789 h 3205164"/>
                <a:gd name="connsiteX281" fmla="*/ 1552574 w 3903662"/>
                <a:gd name="connsiteY281" fmla="*/ 1958182 h 3205164"/>
                <a:gd name="connsiteX282" fmla="*/ 1556543 w 3903662"/>
                <a:gd name="connsiteY282" fmla="*/ 1933576 h 3205164"/>
                <a:gd name="connsiteX283" fmla="*/ 1560512 w 3903662"/>
                <a:gd name="connsiteY283" fmla="*/ 1908970 h 3205164"/>
                <a:gd name="connsiteX284" fmla="*/ 1565274 w 3903662"/>
                <a:gd name="connsiteY284" fmla="*/ 1884364 h 3205164"/>
                <a:gd name="connsiteX285" fmla="*/ 1570831 w 3903662"/>
                <a:gd name="connsiteY285" fmla="*/ 1859757 h 3205164"/>
                <a:gd name="connsiteX286" fmla="*/ 1577181 w 3903662"/>
                <a:gd name="connsiteY286" fmla="*/ 1836739 h 3205164"/>
                <a:gd name="connsiteX287" fmla="*/ 1584324 w 3903662"/>
                <a:gd name="connsiteY287" fmla="*/ 1812926 h 3205164"/>
                <a:gd name="connsiteX288" fmla="*/ 1591468 w 3903662"/>
                <a:gd name="connsiteY288" fmla="*/ 1789114 h 3205164"/>
                <a:gd name="connsiteX289" fmla="*/ 1600199 w 3903662"/>
                <a:gd name="connsiteY289" fmla="*/ 1765301 h 3205164"/>
                <a:gd name="connsiteX290" fmla="*/ 1608931 w 3903662"/>
                <a:gd name="connsiteY290" fmla="*/ 1743076 h 3205164"/>
                <a:gd name="connsiteX291" fmla="*/ 1618456 w 3903662"/>
                <a:gd name="connsiteY291" fmla="*/ 1720851 h 3205164"/>
                <a:gd name="connsiteX292" fmla="*/ 1628774 w 3903662"/>
                <a:gd name="connsiteY292" fmla="*/ 1697832 h 3205164"/>
                <a:gd name="connsiteX293" fmla="*/ 1639887 w 3903662"/>
                <a:gd name="connsiteY293" fmla="*/ 1675608 h 3205164"/>
                <a:gd name="connsiteX294" fmla="*/ 1650999 w 3903662"/>
                <a:gd name="connsiteY294" fmla="*/ 1652589 h 3205164"/>
                <a:gd name="connsiteX295" fmla="*/ 1663699 w 3903662"/>
                <a:gd name="connsiteY295" fmla="*/ 1631158 h 3205164"/>
                <a:gd name="connsiteX296" fmla="*/ 1675606 w 3903662"/>
                <a:gd name="connsiteY296" fmla="*/ 1609726 h 3205164"/>
                <a:gd name="connsiteX297" fmla="*/ 1689099 w 3903662"/>
                <a:gd name="connsiteY297" fmla="*/ 1589089 h 3205164"/>
                <a:gd name="connsiteX298" fmla="*/ 1703387 w 3903662"/>
                <a:gd name="connsiteY298" fmla="*/ 1568451 h 3205164"/>
                <a:gd name="connsiteX299" fmla="*/ 1717674 w 3903662"/>
                <a:gd name="connsiteY299" fmla="*/ 1548608 h 3205164"/>
                <a:gd name="connsiteX300" fmla="*/ 1731962 w 3903662"/>
                <a:gd name="connsiteY300" fmla="*/ 1527970 h 3205164"/>
                <a:gd name="connsiteX301" fmla="*/ 1748631 w 3903662"/>
                <a:gd name="connsiteY301" fmla="*/ 1508126 h 3205164"/>
                <a:gd name="connsiteX302" fmla="*/ 1763712 w 3903662"/>
                <a:gd name="connsiteY302" fmla="*/ 1489076 h 3205164"/>
                <a:gd name="connsiteX303" fmla="*/ 1781174 w 3903662"/>
                <a:gd name="connsiteY303" fmla="*/ 1469233 h 3205164"/>
                <a:gd name="connsiteX304" fmla="*/ 1798637 w 3903662"/>
                <a:gd name="connsiteY304" fmla="*/ 1450976 h 3205164"/>
                <a:gd name="connsiteX305" fmla="*/ 1816099 w 3903662"/>
                <a:gd name="connsiteY305" fmla="*/ 1432720 h 3205164"/>
                <a:gd name="connsiteX306" fmla="*/ 1834356 w 3903662"/>
                <a:gd name="connsiteY306" fmla="*/ 1413670 h 3205164"/>
                <a:gd name="connsiteX307" fmla="*/ 1853406 w 3903662"/>
                <a:gd name="connsiteY307" fmla="*/ 1396208 h 3205164"/>
                <a:gd name="connsiteX308" fmla="*/ 1892299 w 3903662"/>
                <a:gd name="connsiteY308" fmla="*/ 1361283 h 3205164"/>
                <a:gd name="connsiteX309" fmla="*/ 1932781 w 3903662"/>
                <a:gd name="connsiteY309" fmla="*/ 1329533 h 3205164"/>
                <a:gd name="connsiteX310" fmla="*/ 1976437 w 3903662"/>
                <a:gd name="connsiteY310" fmla="*/ 1297783 h 3205164"/>
                <a:gd name="connsiteX311" fmla="*/ 2020093 w 3903662"/>
                <a:gd name="connsiteY311" fmla="*/ 1269208 h 3205164"/>
                <a:gd name="connsiteX312" fmla="*/ 2066131 w 3903662"/>
                <a:gd name="connsiteY312" fmla="*/ 1241426 h 3205164"/>
                <a:gd name="connsiteX313" fmla="*/ 2114549 w 3903662"/>
                <a:gd name="connsiteY313" fmla="*/ 1216026 h 3205164"/>
                <a:gd name="connsiteX314" fmla="*/ 2163762 w 3903662"/>
                <a:gd name="connsiteY314" fmla="*/ 1192214 h 3205164"/>
                <a:gd name="connsiteX315" fmla="*/ 2215356 w 3903662"/>
                <a:gd name="connsiteY315" fmla="*/ 1170783 h 3205164"/>
                <a:gd name="connsiteX316" fmla="*/ 2266156 w 3903662"/>
                <a:gd name="connsiteY316" fmla="*/ 1150145 h 3205164"/>
                <a:gd name="connsiteX317" fmla="*/ 2320924 w 3903662"/>
                <a:gd name="connsiteY317" fmla="*/ 1132683 h 3205164"/>
                <a:gd name="connsiteX318" fmla="*/ 2374899 w 3903662"/>
                <a:gd name="connsiteY318" fmla="*/ 1117601 h 3205164"/>
                <a:gd name="connsiteX319" fmla="*/ 2431256 w 3903662"/>
                <a:gd name="connsiteY319" fmla="*/ 1104108 h 3205164"/>
                <a:gd name="connsiteX320" fmla="*/ 2459037 w 3903662"/>
                <a:gd name="connsiteY320" fmla="*/ 1099345 h 3205164"/>
                <a:gd name="connsiteX321" fmla="*/ 2487612 w 3903662"/>
                <a:gd name="connsiteY321" fmla="*/ 1092995 h 3205164"/>
                <a:gd name="connsiteX322" fmla="*/ 2516187 w 3903662"/>
                <a:gd name="connsiteY322" fmla="*/ 1089026 h 3205164"/>
                <a:gd name="connsiteX323" fmla="*/ 2546349 w 3903662"/>
                <a:gd name="connsiteY323" fmla="*/ 1085058 h 3205164"/>
                <a:gd name="connsiteX324" fmla="*/ 2574924 w 3903662"/>
                <a:gd name="connsiteY324" fmla="*/ 1081883 h 3205164"/>
                <a:gd name="connsiteX325" fmla="*/ 2604293 w 3903662"/>
                <a:gd name="connsiteY325" fmla="*/ 1078708 h 3205164"/>
                <a:gd name="connsiteX326" fmla="*/ 2634456 w 3903662"/>
                <a:gd name="connsiteY326" fmla="*/ 1076326 h 3205164"/>
                <a:gd name="connsiteX327" fmla="*/ 2665412 w 3903662"/>
                <a:gd name="connsiteY327" fmla="*/ 1074739 h 3205164"/>
                <a:gd name="connsiteX328" fmla="*/ 1880393 w 3903662"/>
                <a:gd name="connsiteY328" fmla="*/ 574675 h 3205164"/>
                <a:gd name="connsiteX329" fmla="*/ 1859756 w 3903662"/>
                <a:gd name="connsiteY329" fmla="*/ 575469 h 3205164"/>
                <a:gd name="connsiteX330" fmla="*/ 1839912 w 3903662"/>
                <a:gd name="connsiteY330" fmla="*/ 578644 h 3205164"/>
                <a:gd name="connsiteX331" fmla="*/ 1821656 w 3903662"/>
                <a:gd name="connsiteY331" fmla="*/ 582613 h 3205164"/>
                <a:gd name="connsiteX332" fmla="*/ 1803400 w 3903662"/>
                <a:gd name="connsiteY332" fmla="*/ 589757 h 3205164"/>
                <a:gd name="connsiteX333" fmla="*/ 1785937 w 3903662"/>
                <a:gd name="connsiteY333" fmla="*/ 596900 h 3205164"/>
                <a:gd name="connsiteX334" fmla="*/ 1770062 w 3903662"/>
                <a:gd name="connsiteY334" fmla="*/ 607219 h 3205164"/>
                <a:gd name="connsiteX335" fmla="*/ 1754981 w 3903662"/>
                <a:gd name="connsiteY335" fmla="*/ 617538 h 3205164"/>
                <a:gd name="connsiteX336" fmla="*/ 1740693 w 3903662"/>
                <a:gd name="connsiteY336" fmla="*/ 629444 h 3205164"/>
                <a:gd name="connsiteX337" fmla="*/ 1727993 w 3903662"/>
                <a:gd name="connsiteY337" fmla="*/ 642938 h 3205164"/>
                <a:gd name="connsiteX338" fmla="*/ 1716881 w 3903662"/>
                <a:gd name="connsiteY338" fmla="*/ 658813 h 3205164"/>
                <a:gd name="connsiteX339" fmla="*/ 1708150 w 3903662"/>
                <a:gd name="connsiteY339" fmla="*/ 673894 h 3205164"/>
                <a:gd name="connsiteX340" fmla="*/ 1699418 w 3903662"/>
                <a:gd name="connsiteY340" fmla="*/ 690563 h 3205164"/>
                <a:gd name="connsiteX341" fmla="*/ 1692275 w 3903662"/>
                <a:gd name="connsiteY341" fmla="*/ 708025 h 3205164"/>
                <a:gd name="connsiteX342" fmla="*/ 1687512 w 3903662"/>
                <a:gd name="connsiteY342" fmla="*/ 726282 h 3205164"/>
                <a:gd name="connsiteX343" fmla="*/ 1685131 w 3903662"/>
                <a:gd name="connsiteY343" fmla="*/ 744538 h 3205164"/>
                <a:gd name="connsiteX344" fmla="*/ 1684337 w 3903662"/>
                <a:gd name="connsiteY344" fmla="*/ 764382 h 3205164"/>
                <a:gd name="connsiteX345" fmla="*/ 1685131 w 3903662"/>
                <a:gd name="connsiteY345" fmla="*/ 783432 h 3205164"/>
                <a:gd name="connsiteX346" fmla="*/ 1687512 w 3903662"/>
                <a:gd name="connsiteY346" fmla="*/ 801688 h 3205164"/>
                <a:gd name="connsiteX347" fmla="*/ 1692275 w 3903662"/>
                <a:gd name="connsiteY347" fmla="*/ 820738 h 3205164"/>
                <a:gd name="connsiteX348" fmla="*/ 1699418 w 3903662"/>
                <a:gd name="connsiteY348" fmla="*/ 838201 h 3205164"/>
                <a:gd name="connsiteX349" fmla="*/ 1708150 w 3903662"/>
                <a:gd name="connsiteY349" fmla="*/ 854076 h 3205164"/>
                <a:gd name="connsiteX350" fmla="*/ 1716881 w 3903662"/>
                <a:gd name="connsiteY350" fmla="*/ 869951 h 3205164"/>
                <a:gd name="connsiteX351" fmla="*/ 1727993 w 3903662"/>
                <a:gd name="connsiteY351" fmla="*/ 885032 h 3205164"/>
                <a:gd name="connsiteX352" fmla="*/ 1740693 w 3903662"/>
                <a:gd name="connsiteY352" fmla="*/ 898526 h 3205164"/>
                <a:gd name="connsiteX353" fmla="*/ 1754981 w 3903662"/>
                <a:gd name="connsiteY353" fmla="*/ 910432 h 3205164"/>
                <a:gd name="connsiteX354" fmla="*/ 1770062 w 3903662"/>
                <a:gd name="connsiteY354" fmla="*/ 920751 h 3205164"/>
                <a:gd name="connsiteX355" fmla="*/ 1785937 w 3903662"/>
                <a:gd name="connsiteY355" fmla="*/ 931069 h 3205164"/>
                <a:gd name="connsiteX356" fmla="*/ 1803400 w 3903662"/>
                <a:gd name="connsiteY356" fmla="*/ 939801 h 3205164"/>
                <a:gd name="connsiteX357" fmla="*/ 1821656 w 3903662"/>
                <a:gd name="connsiteY357" fmla="*/ 945357 h 3205164"/>
                <a:gd name="connsiteX358" fmla="*/ 1839912 w 3903662"/>
                <a:gd name="connsiteY358" fmla="*/ 949326 h 3205164"/>
                <a:gd name="connsiteX359" fmla="*/ 1859756 w 3903662"/>
                <a:gd name="connsiteY359" fmla="*/ 952501 h 3205164"/>
                <a:gd name="connsiteX360" fmla="*/ 1880393 w 3903662"/>
                <a:gd name="connsiteY360" fmla="*/ 954088 h 3205164"/>
                <a:gd name="connsiteX361" fmla="*/ 1899443 w 3903662"/>
                <a:gd name="connsiteY361" fmla="*/ 952501 h 3205164"/>
                <a:gd name="connsiteX362" fmla="*/ 1919287 w 3903662"/>
                <a:gd name="connsiteY362" fmla="*/ 949326 h 3205164"/>
                <a:gd name="connsiteX363" fmla="*/ 1937543 w 3903662"/>
                <a:gd name="connsiteY363" fmla="*/ 945357 h 3205164"/>
                <a:gd name="connsiteX364" fmla="*/ 1955800 w 3903662"/>
                <a:gd name="connsiteY364" fmla="*/ 939801 h 3205164"/>
                <a:gd name="connsiteX365" fmla="*/ 1973262 w 3903662"/>
                <a:gd name="connsiteY365" fmla="*/ 931069 h 3205164"/>
                <a:gd name="connsiteX366" fmla="*/ 1988343 w 3903662"/>
                <a:gd name="connsiteY366" fmla="*/ 920751 h 3205164"/>
                <a:gd name="connsiteX367" fmla="*/ 2004218 w 3903662"/>
                <a:gd name="connsiteY367" fmla="*/ 910432 h 3205164"/>
                <a:gd name="connsiteX368" fmla="*/ 2018506 w 3903662"/>
                <a:gd name="connsiteY368" fmla="*/ 898526 h 3205164"/>
                <a:gd name="connsiteX369" fmla="*/ 2030412 w 3903662"/>
                <a:gd name="connsiteY369" fmla="*/ 885032 h 3205164"/>
                <a:gd name="connsiteX370" fmla="*/ 2042318 w 3903662"/>
                <a:gd name="connsiteY370" fmla="*/ 869951 h 3205164"/>
                <a:gd name="connsiteX371" fmla="*/ 2051050 w 3903662"/>
                <a:gd name="connsiteY371" fmla="*/ 854076 h 3205164"/>
                <a:gd name="connsiteX372" fmla="*/ 2059781 w 3903662"/>
                <a:gd name="connsiteY372" fmla="*/ 838201 h 3205164"/>
                <a:gd name="connsiteX373" fmla="*/ 2066925 w 3903662"/>
                <a:gd name="connsiteY373" fmla="*/ 820738 h 3205164"/>
                <a:gd name="connsiteX374" fmla="*/ 2071687 w 3903662"/>
                <a:gd name="connsiteY374" fmla="*/ 801688 h 3205164"/>
                <a:gd name="connsiteX375" fmla="*/ 2074068 w 3903662"/>
                <a:gd name="connsiteY375" fmla="*/ 783432 h 3205164"/>
                <a:gd name="connsiteX376" fmla="*/ 2074862 w 3903662"/>
                <a:gd name="connsiteY376" fmla="*/ 764382 h 3205164"/>
                <a:gd name="connsiteX377" fmla="*/ 2074068 w 3903662"/>
                <a:gd name="connsiteY377" fmla="*/ 744538 h 3205164"/>
                <a:gd name="connsiteX378" fmla="*/ 2071687 w 3903662"/>
                <a:gd name="connsiteY378" fmla="*/ 726282 h 3205164"/>
                <a:gd name="connsiteX379" fmla="*/ 2066925 w 3903662"/>
                <a:gd name="connsiteY379" fmla="*/ 708025 h 3205164"/>
                <a:gd name="connsiteX380" fmla="*/ 2059781 w 3903662"/>
                <a:gd name="connsiteY380" fmla="*/ 690563 h 3205164"/>
                <a:gd name="connsiteX381" fmla="*/ 2051050 w 3903662"/>
                <a:gd name="connsiteY381" fmla="*/ 673894 h 3205164"/>
                <a:gd name="connsiteX382" fmla="*/ 2042318 w 3903662"/>
                <a:gd name="connsiteY382" fmla="*/ 658813 h 3205164"/>
                <a:gd name="connsiteX383" fmla="*/ 2030412 w 3903662"/>
                <a:gd name="connsiteY383" fmla="*/ 642938 h 3205164"/>
                <a:gd name="connsiteX384" fmla="*/ 2018506 w 3903662"/>
                <a:gd name="connsiteY384" fmla="*/ 629444 h 3205164"/>
                <a:gd name="connsiteX385" fmla="*/ 2004218 w 3903662"/>
                <a:gd name="connsiteY385" fmla="*/ 617538 h 3205164"/>
                <a:gd name="connsiteX386" fmla="*/ 1988343 w 3903662"/>
                <a:gd name="connsiteY386" fmla="*/ 607219 h 3205164"/>
                <a:gd name="connsiteX387" fmla="*/ 1973262 w 3903662"/>
                <a:gd name="connsiteY387" fmla="*/ 596900 h 3205164"/>
                <a:gd name="connsiteX388" fmla="*/ 1955800 w 3903662"/>
                <a:gd name="connsiteY388" fmla="*/ 589757 h 3205164"/>
                <a:gd name="connsiteX389" fmla="*/ 1937543 w 3903662"/>
                <a:gd name="connsiteY389" fmla="*/ 582613 h 3205164"/>
                <a:gd name="connsiteX390" fmla="*/ 1919287 w 3903662"/>
                <a:gd name="connsiteY390" fmla="*/ 578644 h 3205164"/>
                <a:gd name="connsiteX391" fmla="*/ 1899443 w 3903662"/>
                <a:gd name="connsiteY391" fmla="*/ 575469 h 3205164"/>
                <a:gd name="connsiteX392" fmla="*/ 908446 w 3903662"/>
                <a:gd name="connsiteY392" fmla="*/ 574675 h 3205164"/>
                <a:gd name="connsiteX393" fmla="*/ 887767 w 3903662"/>
                <a:gd name="connsiteY393" fmla="*/ 575469 h 3205164"/>
                <a:gd name="connsiteX394" fmla="*/ 868678 w 3903662"/>
                <a:gd name="connsiteY394" fmla="*/ 578644 h 3205164"/>
                <a:gd name="connsiteX395" fmla="*/ 850385 w 3903662"/>
                <a:gd name="connsiteY395" fmla="*/ 582613 h 3205164"/>
                <a:gd name="connsiteX396" fmla="*/ 831296 w 3903662"/>
                <a:gd name="connsiteY396" fmla="*/ 589757 h 3205164"/>
                <a:gd name="connsiteX397" fmla="*/ 815389 w 3903662"/>
                <a:gd name="connsiteY397" fmla="*/ 596900 h 3205164"/>
                <a:gd name="connsiteX398" fmla="*/ 798686 w 3903662"/>
                <a:gd name="connsiteY398" fmla="*/ 607219 h 3205164"/>
                <a:gd name="connsiteX399" fmla="*/ 783574 w 3903662"/>
                <a:gd name="connsiteY399" fmla="*/ 617538 h 3205164"/>
                <a:gd name="connsiteX400" fmla="*/ 770053 w 3903662"/>
                <a:gd name="connsiteY400" fmla="*/ 629444 h 3205164"/>
                <a:gd name="connsiteX401" fmla="*/ 756532 w 3903662"/>
                <a:gd name="connsiteY401" fmla="*/ 642938 h 3205164"/>
                <a:gd name="connsiteX402" fmla="*/ 745397 w 3903662"/>
                <a:gd name="connsiteY402" fmla="*/ 658813 h 3205164"/>
                <a:gd name="connsiteX403" fmla="*/ 735853 w 3903662"/>
                <a:gd name="connsiteY403" fmla="*/ 673894 h 3205164"/>
                <a:gd name="connsiteX404" fmla="*/ 727899 w 3903662"/>
                <a:gd name="connsiteY404" fmla="*/ 690563 h 3205164"/>
                <a:gd name="connsiteX405" fmla="*/ 720741 w 3903662"/>
                <a:gd name="connsiteY405" fmla="*/ 708025 h 3205164"/>
                <a:gd name="connsiteX406" fmla="*/ 716764 w 3903662"/>
                <a:gd name="connsiteY406" fmla="*/ 726282 h 3205164"/>
                <a:gd name="connsiteX407" fmla="*/ 713583 w 3903662"/>
                <a:gd name="connsiteY407" fmla="*/ 744538 h 3205164"/>
                <a:gd name="connsiteX408" fmla="*/ 712787 w 3903662"/>
                <a:gd name="connsiteY408" fmla="*/ 764382 h 3205164"/>
                <a:gd name="connsiteX409" fmla="*/ 713583 w 3903662"/>
                <a:gd name="connsiteY409" fmla="*/ 783432 h 3205164"/>
                <a:gd name="connsiteX410" fmla="*/ 716764 w 3903662"/>
                <a:gd name="connsiteY410" fmla="*/ 801688 h 3205164"/>
                <a:gd name="connsiteX411" fmla="*/ 720741 w 3903662"/>
                <a:gd name="connsiteY411" fmla="*/ 820738 h 3205164"/>
                <a:gd name="connsiteX412" fmla="*/ 727899 w 3903662"/>
                <a:gd name="connsiteY412" fmla="*/ 838201 h 3205164"/>
                <a:gd name="connsiteX413" fmla="*/ 735853 w 3903662"/>
                <a:gd name="connsiteY413" fmla="*/ 854076 h 3205164"/>
                <a:gd name="connsiteX414" fmla="*/ 745397 w 3903662"/>
                <a:gd name="connsiteY414" fmla="*/ 869951 h 3205164"/>
                <a:gd name="connsiteX415" fmla="*/ 756532 w 3903662"/>
                <a:gd name="connsiteY415" fmla="*/ 885032 h 3205164"/>
                <a:gd name="connsiteX416" fmla="*/ 770053 w 3903662"/>
                <a:gd name="connsiteY416" fmla="*/ 898526 h 3205164"/>
                <a:gd name="connsiteX417" fmla="*/ 783574 w 3903662"/>
                <a:gd name="connsiteY417" fmla="*/ 910432 h 3205164"/>
                <a:gd name="connsiteX418" fmla="*/ 798686 w 3903662"/>
                <a:gd name="connsiteY418" fmla="*/ 920751 h 3205164"/>
                <a:gd name="connsiteX419" fmla="*/ 815389 w 3903662"/>
                <a:gd name="connsiteY419" fmla="*/ 931069 h 3205164"/>
                <a:gd name="connsiteX420" fmla="*/ 831296 w 3903662"/>
                <a:gd name="connsiteY420" fmla="*/ 939801 h 3205164"/>
                <a:gd name="connsiteX421" fmla="*/ 850385 w 3903662"/>
                <a:gd name="connsiteY421" fmla="*/ 945357 h 3205164"/>
                <a:gd name="connsiteX422" fmla="*/ 868678 w 3903662"/>
                <a:gd name="connsiteY422" fmla="*/ 949326 h 3205164"/>
                <a:gd name="connsiteX423" fmla="*/ 887767 w 3903662"/>
                <a:gd name="connsiteY423" fmla="*/ 952501 h 3205164"/>
                <a:gd name="connsiteX424" fmla="*/ 908446 w 3903662"/>
                <a:gd name="connsiteY424" fmla="*/ 954088 h 3205164"/>
                <a:gd name="connsiteX425" fmla="*/ 928330 w 3903662"/>
                <a:gd name="connsiteY425" fmla="*/ 952501 h 3205164"/>
                <a:gd name="connsiteX426" fmla="*/ 947419 w 3903662"/>
                <a:gd name="connsiteY426" fmla="*/ 949326 h 3205164"/>
                <a:gd name="connsiteX427" fmla="*/ 967303 w 3903662"/>
                <a:gd name="connsiteY427" fmla="*/ 945357 h 3205164"/>
                <a:gd name="connsiteX428" fmla="*/ 984801 w 3903662"/>
                <a:gd name="connsiteY428" fmla="*/ 939801 h 3205164"/>
                <a:gd name="connsiteX429" fmla="*/ 1002299 w 3903662"/>
                <a:gd name="connsiteY429" fmla="*/ 931069 h 3205164"/>
                <a:gd name="connsiteX430" fmla="*/ 1018206 w 3903662"/>
                <a:gd name="connsiteY430" fmla="*/ 920751 h 3205164"/>
                <a:gd name="connsiteX431" fmla="*/ 1033318 w 3903662"/>
                <a:gd name="connsiteY431" fmla="*/ 910432 h 3205164"/>
                <a:gd name="connsiteX432" fmla="*/ 1047634 w 3903662"/>
                <a:gd name="connsiteY432" fmla="*/ 898526 h 3205164"/>
                <a:gd name="connsiteX433" fmla="*/ 1059565 w 3903662"/>
                <a:gd name="connsiteY433" fmla="*/ 885032 h 3205164"/>
                <a:gd name="connsiteX434" fmla="*/ 1070700 w 3903662"/>
                <a:gd name="connsiteY434" fmla="*/ 869951 h 3205164"/>
                <a:gd name="connsiteX435" fmla="*/ 1081039 w 3903662"/>
                <a:gd name="connsiteY435" fmla="*/ 854076 h 3205164"/>
                <a:gd name="connsiteX436" fmla="*/ 1089788 w 3903662"/>
                <a:gd name="connsiteY436" fmla="*/ 838201 h 3205164"/>
                <a:gd name="connsiteX437" fmla="*/ 1095356 w 3903662"/>
                <a:gd name="connsiteY437" fmla="*/ 820738 h 3205164"/>
                <a:gd name="connsiteX438" fmla="*/ 1100923 w 3903662"/>
                <a:gd name="connsiteY438" fmla="*/ 801688 h 3205164"/>
                <a:gd name="connsiteX439" fmla="*/ 1104105 w 3903662"/>
                <a:gd name="connsiteY439" fmla="*/ 783432 h 3205164"/>
                <a:gd name="connsiteX440" fmla="*/ 1104900 w 3903662"/>
                <a:gd name="connsiteY440" fmla="*/ 764382 h 3205164"/>
                <a:gd name="connsiteX441" fmla="*/ 1104105 w 3903662"/>
                <a:gd name="connsiteY441" fmla="*/ 744538 h 3205164"/>
                <a:gd name="connsiteX442" fmla="*/ 1100923 w 3903662"/>
                <a:gd name="connsiteY442" fmla="*/ 726282 h 3205164"/>
                <a:gd name="connsiteX443" fmla="*/ 1095356 w 3903662"/>
                <a:gd name="connsiteY443" fmla="*/ 708025 h 3205164"/>
                <a:gd name="connsiteX444" fmla="*/ 1089788 w 3903662"/>
                <a:gd name="connsiteY444" fmla="*/ 690563 h 3205164"/>
                <a:gd name="connsiteX445" fmla="*/ 1081039 w 3903662"/>
                <a:gd name="connsiteY445" fmla="*/ 673894 h 3205164"/>
                <a:gd name="connsiteX446" fmla="*/ 1070700 w 3903662"/>
                <a:gd name="connsiteY446" fmla="*/ 658813 h 3205164"/>
                <a:gd name="connsiteX447" fmla="*/ 1059565 w 3903662"/>
                <a:gd name="connsiteY447" fmla="*/ 642938 h 3205164"/>
                <a:gd name="connsiteX448" fmla="*/ 1047634 w 3903662"/>
                <a:gd name="connsiteY448" fmla="*/ 629444 h 3205164"/>
                <a:gd name="connsiteX449" fmla="*/ 1033318 w 3903662"/>
                <a:gd name="connsiteY449" fmla="*/ 617538 h 3205164"/>
                <a:gd name="connsiteX450" fmla="*/ 1018206 w 3903662"/>
                <a:gd name="connsiteY450" fmla="*/ 607219 h 3205164"/>
                <a:gd name="connsiteX451" fmla="*/ 1002299 w 3903662"/>
                <a:gd name="connsiteY451" fmla="*/ 596900 h 3205164"/>
                <a:gd name="connsiteX452" fmla="*/ 984801 w 3903662"/>
                <a:gd name="connsiteY452" fmla="*/ 589757 h 3205164"/>
                <a:gd name="connsiteX453" fmla="*/ 967303 w 3903662"/>
                <a:gd name="connsiteY453" fmla="*/ 582613 h 3205164"/>
                <a:gd name="connsiteX454" fmla="*/ 947419 w 3903662"/>
                <a:gd name="connsiteY454" fmla="*/ 578644 h 3205164"/>
                <a:gd name="connsiteX455" fmla="*/ 928330 w 3903662"/>
                <a:gd name="connsiteY455" fmla="*/ 575469 h 3205164"/>
                <a:gd name="connsiteX456" fmla="*/ 1394220 w 3903662"/>
                <a:gd name="connsiteY456" fmla="*/ 0 h 3205164"/>
                <a:gd name="connsiteX457" fmla="*/ 1427548 w 3903662"/>
                <a:gd name="connsiteY457" fmla="*/ 0 h 3205164"/>
                <a:gd name="connsiteX458" fmla="*/ 1460083 w 3903662"/>
                <a:gd name="connsiteY458" fmla="*/ 794 h 3205164"/>
                <a:gd name="connsiteX459" fmla="*/ 1491823 w 3903662"/>
                <a:gd name="connsiteY459" fmla="*/ 3174 h 3205164"/>
                <a:gd name="connsiteX460" fmla="*/ 1523564 w 3903662"/>
                <a:gd name="connsiteY460" fmla="*/ 4761 h 3205164"/>
                <a:gd name="connsiteX461" fmla="*/ 1587046 w 3903662"/>
                <a:gd name="connsiteY461" fmla="*/ 11109 h 3205164"/>
                <a:gd name="connsiteX462" fmla="*/ 1649735 w 3903662"/>
                <a:gd name="connsiteY462" fmla="*/ 19838 h 3205164"/>
                <a:gd name="connsiteX463" fmla="*/ 1710836 w 3903662"/>
                <a:gd name="connsiteY463" fmla="*/ 30947 h 3205164"/>
                <a:gd name="connsiteX464" fmla="*/ 1771937 w 3903662"/>
                <a:gd name="connsiteY464" fmla="*/ 42849 h 3205164"/>
                <a:gd name="connsiteX465" fmla="*/ 1831451 w 3903662"/>
                <a:gd name="connsiteY465" fmla="*/ 58719 h 3205164"/>
                <a:gd name="connsiteX466" fmla="*/ 1889379 w 3903662"/>
                <a:gd name="connsiteY466" fmla="*/ 76176 h 3205164"/>
                <a:gd name="connsiteX467" fmla="*/ 1946512 w 3903662"/>
                <a:gd name="connsiteY467" fmla="*/ 95220 h 3205164"/>
                <a:gd name="connsiteX468" fmla="*/ 2002059 w 3903662"/>
                <a:gd name="connsiteY468" fmla="*/ 116645 h 3205164"/>
                <a:gd name="connsiteX469" fmla="*/ 2056812 w 3903662"/>
                <a:gd name="connsiteY469" fmla="*/ 140450 h 3205164"/>
                <a:gd name="connsiteX470" fmla="*/ 2109978 w 3903662"/>
                <a:gd name="connsiteY470" fmla="*/ 165048 h 3205164"/>
                <a:gd name="connsiteX471" fmla="*/ 2160763 w 3903662"/>
                <a:gd name="connsiteY471" fmla="*/ 192821 h 3205164"/>
                <a:gd name="connsiteX472" fmla="*/ 2211549 w 3903662"/>
                <a:gd name="connsiteY472" fmla="*/ 221387 h 3205164"/>
                <a:gd name="connsiteX473" fmla="*/ 2259160 w 3903662"/>
                <a:gd name="connsiteY473" fmla="*/ 252333 h 3205164"/>
                <a:gd name="connsiteX474" fmla="*/ 2306772 w 3903662"/>
                <a:gd name="connsiteY474" fmla="*/ 284073 h 3205164"/>
                <a:gd name="connsiteX475" fmla="*/ 2352002 w 3903662"/>
                <a:gd name="connsiteY475" fmla="*/ 318987 h 3205164"/>
                <a:gd name="connsiteX476" fmla="*/ 2394853 w 3903662"/>
                <a:gd name="connsiteY476" fmla="*/ 353901 h 3205164"/>
                <a:gd name="connsiteX477" fmla="*/ 2436116 w 3903662"/>
                <a:gd name="connsiteY477" fmla="*/ 390402 h 3205164"/>
                <a:gd name="connsiteX478" fmla="*/ 2475792 w 3903662"/>
                <a:gd name="connsiteY478" fmla="*/ 429284 h 3205164"/>
                <a:gd name="connsiteX479" fmla="*/ 2513088 w 3903662"/>
                <a:gd name="connsiteY479" fmla="*/ 469753 h 3205164"/>
                <a:gd name="connsiteX480" fmla="*/ 2531339 w 3903662"/>
                <a:gd name="connsiteY480" fmla="*/ 489590 h 3205164"/>
                <a:gd name="connsiteX481" fmla="*/ 2547209 w 3903662"/>
                <a:gd name="connsiteY481" fmla="*/ 510221 h 3205164"/>
                <a:gd name="connsiteX482" fmla="*/ 2564667 w 3903662"/>
                <a:gd name="connsiteY482" fmla="*/ 531646 h 3205164"/>
                <a:gd name="connsiteX483" fmla="*/ 2581331 w 3903662"/>
                <a:gd name="connsiteY483" fmla="*/ 553864 h 3205164"/>
                <a:gd name="connsiteX484" fmla="*/ 2596407 w 3903662"/>
                <a:gd name="connsiteY484" fmla="*/ 575288 h 3205164"/>
                <a:gd name="connsiteX485" fmla="*/ 2612278 w 3903662"/>
                <a:gd name="connsiteY485" fmla="*/ 597506 h 3205164"/>
                <a:gd name="connsiteX486" fmla="*/ 2626561 w 3903662"/>
                <a:gd name="connsiteY486" fmla="*/ 620518 h 3205164"/>
                <a:gd name="connsiteX487" fmla="*/ 2640845 w 3903662"/>
                <a:gd name="connsiteY487" fmla="*/ 642736 h 3205164"/>
                <a:gd name="connsiteX488" fmla="*/ 2654335 w 3903662"/>
                <a:gd name="connsiteY488" fmla="*/ 666541 h 3205164"/>
                <a:gd name="connsiteX489" fmla="*/ 2667825 w 3903662"/>
                <a:gd name="connsiteY489" fmla="*/ 688759 h 3205164"/>
                <a:gd name="connsiteX490" fmla="*/ 2679727 w 3903662"/>
                <a:gd name="connsiteY490" fmla="*/ 712564 h 3205164"/>
                <a:gd name="connsiteX491" fmla="*/ 2690837 w 3903662"/>
                <a:gd name="connsiteY491" fmla="*/ 735575 h 3205164"/>
                <a:gd name="connsiteX492" fmla="*/ 2701946 w 3903662"/>
                <a:gd name="connsiteY492" fmla="*/ 760174 h 3205164"/>
                <a:gd name="connsiteX493" fmla="*/ 2712262 w 3903662"/>
                <a:gd name="connsiteY493" fmla="*/ 784772 h 3205164"/>
                <a:gd name="connsiteX494" fmla="*/ 2722578 w 3903662"/>
                <a:gd name="connsiteY494" fmla="*/ 809371 h 3205164"/>
                <a:gd name="connsiteX495" fmla="*/ 2732100 w 3903662"/>
                <a:gd name="connsiteY495" fmla="*/ 833969 h 3205164"/>
                <a:gd name="connsiteX496" fmla="*/ 2740035 w 3903662"/>
                <a:gd name="connsiteY496" fmla="*/ 858568 h 3205164"/>
                <a:gd name="connsiteX497" fmla="*/ 2748764 w 3903662"/>
                <a:gd name="connsiteY497" fmla="*/ 884753 h 3205164"/>
                <a:gd name="connsiteX498" fmla="*/ 2755906 w 3903662"/>
                <a:gd name="connsiteY498" fmla="*/ 910145 h 3205164"/>
                <a:gd name="connsiteX499" fmla="*/ 2761460 w 3903662"/>
                <a:gd name="connsiteY499" fmla="*/ 935537 h 3205164"/>
                <a:gd name="connsiteX500" fmla="*/ 2767808 w 3903662"/>
                <a:gd name="connsiteY500" fmla="*/ 961723 h 3205164"/>
                <a:gd name="connsiteX501" fmla="*/ 2773363 w 3903662"/>
                <a:gd name="connsiteY501" fmla="*/ 987908 h 3205164"/>
                <a:gd name="connsiteX502" fmla="*/ 2743209 w 3903662"/>
                <a:gd name="connsiteY502" fmla="*/ 987115 h 3205164"/>
                <a:gd name="connsiteX503" fmla="*/ 2713849 w 3903662"/>
                <a:gd name="connsiteY503" fmla="*/ 987115 h 3205164"/>
                <a:gd name="connsiteX504" fmla="*/ 2680521 w 3903662"/>
                <a:gd name="connsiteY504" fmla="*/ 987115 h 3205164"/>
                <a:gd name="connsiteX505" fmla="*/ 2648780 w 3903662"/>
                <a:gd name="connsiteY505" fmla="*/ 987908 h 3205164"/>
                <a:gd name="connsiteX506" fmla="*/ 2616246 w 3903662"/>
                <a:gd name="connsiteY506" fmla="*/ 990289 h 3205164"/>
                <a:gd name="connsiteX507" fmla="*/ 2584505 w 3903662"/>
                <a:gd name="connsiteY507" fmla="*/ 991876 h 3205164"/>
                <a:gd name="connsiteX508" fmla="*/ 2552764 w 3903662"/>
                <a:gd name="connsiteY508" fmla="*/ 995050 h 3205164"/>
                <a:gd name="connsiteX509" fmla="*/ 2521023 w 3903662"/>
                <a:gd name="connsiteY509" fmla="*/ 999017 h 3205164"/>
                <a:gd name="connsiteX510" fmla="*/ 2489282 w 3903662"/>
                <a:gd name="connsiteY510" fmla="*/ 1003778 h 3205164"/>
                <a:gd name="connsiteX511" fmla="*/ 2458334 w 3903662"/>
                <a:gd name="connsiteY511" fmla="*/ 1008539 h 3205164"/>
                <a:gd name="connsiteX512" fmla="*/ 2427387 w 3903662"/>
                <a:gd name="connsiteY512" fmla="*/ 1014094 h 3205164"/>
                <a:gd name="connsiteX513" fmla="*/ 2397233 w 3903662"/>
                <a:gd name="connsiteY513" fmla="*/ 1019648 h 3205164"/>
                <a:gd name="connsiteX514" fmla="*/ 2366286 w 3903662"/>
                <a:gd name="connsiteY514" fmla="*/ 1026790 h 3205164"/>
                <a:gd name="connsiteX515" fmla="*/ 2336132 w 3903662"/>
                <a:gd name="connsiteY515" fmla="*/ 1033931 h 3205164"/>
                <a:gd name="connsiteX516" fmla="*/ 2306772 w 3903662"/>
                <a:gd name="connsiteY516" fmla="*/ 1042660 h 3205164"/>
                <a:gd name="connsiteX517" fmla="*/ 2276618 w 3903662"/>
                <a:gd name="connsiteY517" fmla="*/ 1051388 h 3205164"/>
                <a:gd name="connsiteX518" fmla="*/ 2248051 w 3903662"/>
                <a:gd name="connsiteY518" fmla="*/ 1060910 h 3205164"/>
                <a:gd name="connsiteX519" fmla="*/ 2219484 w 3903662"/>
                <a:gd name="connsiteY519" fmla="*/ 1070432 h 3205164"/>
                <a:gd name="connsiteX520" fmla="*/ 2191711 w 3903662"/>
                <a:gd name="connsiteY520" fmla="*/ 1080748 h 3205164"/>
                <a:gd name="connsiteX521" fmla="*/ 2163144 w 3903662"/>
                <a:gd name="connsiteY521" fmla="*/ 1091857 h 3205164"/>
                <a:gd name="connsiteX522" fmla="*/ 2135371 w 3903662"/>
                <a:gd name="connsiteY522" fmla="*/ 1102966 h 3205164"/>
                <a:gd name="connsiteX523" fmla="*/ 2109184 w 3903662"/>
                <a:gd name="connsiteY523" fmla="*/ 1114868 h 3205164"/>
                <a:gd name="connsiteX524" fmla="*/ 2082205 w 3903662"/>
                <a:gd name="connsiteY524" fmla="*/ 1127564 h 3205164"/>
                <a:gd name="connsiteX525" fmla="*/ 2055225 w 3903662"/>
                <a:gd name="connsiteY525" fmla="*/ 1141054 h 3205164"/>
                <a:gd name="connsiteX526" fmla="*/ 2029832 w 3903662"/>
                <a:gd name="connsiteY526" fmla="*/ 1154543 h 3205164"/>
                <a:gd name="connsiteX527" fmla="*/ 2004439 w 3903662"/>
                <a:gd name="connsiteY527" fmla="*/ 1168826 h 3205164"/>
                <a:gd name="connsiteX528" fmla="*/ 1979047 w 3903662"/>
                <a:gd name="connsiteY528" fmla="*/ 1183109 h 3205164"/>
                <a:gd name="connsiteX529" fmla="*/ 1954447 w 3903662"/>
                <a:gd name="connsiteY529" fmla="*/ 1198186 h 3205164"/>
                <a:gd name="connsiteX530" fmla="*/ 1930642 w 3903662"/>
                <a:gd name="connsiteY530" fmla="*/ 1213262 h 3205164"/>
                <a:gd name="connsiteX531" fmla="*/ 1906043 w 3903662"/>
                <a:gd name="connsiteY531" fmla="*/ 1229926 h 3205164"/>
                <a:gd name="connsiteX532" fmla="*/ 1883030 w 3903662"/>
                <a:gd name="connsiteY532" fmla="*/ 1246589 h 3205164"/>
                <a:gd name="connsiteX533" fmla="*/ 1860018 w 3903662"/>
                <a:gd name="connsiteY533" fmla="*/ 1262459 h 3205164"/>
                <a:gd name="connsiteX534" fmla="*/ 1838593 w 3903662"/>
                <a:gd name="connsiteY534" fmla="*/ 1279916 h 3205164"/>
                <a:gd name="connsiteX535" fmla="*/ 1815581 w 3903662"/>
                <a:gd name="connsiteY535" fmla="*/ 1298960 h 3205164"/>
                <a:gd name="connsiteX536" fmla="*/ 1794949 w 3903662"/>
                <a:gd name="connsiteY536" fmla="*/ 1317211 h 3205164"/>
                <a:gd name="connsiteX537" fmla="*/ 1773524 w 3903662"/>
                <a:gd name="connsiteY537" fmla="*/ 1335461 h 3205164"/>
                <a:gd name="connsiteX538" fmla="*/ 1754480 w 3903662"/>
                <a:gd name="connsiteY538" fmla="*/ 1355299 h 3205164"/>
                <a:gd name="connsiteX539" fmla="*/ 1733848 w 3903662"/>
                <a:gd name="connsiteY539" fmla="*/ 1374343 h 3205164"/>
                <a:gd name="connsiteX540" fmla="*/ 1715597 w 3903662"/>
                <a:gd name="connsiteY540" fmla="*/ 1394181 h 3205164"/>
                <a:gd name="connsiteX541" fmla="*/ 1696552 w 3903662"/>
                <a:gd name="connsiteY541" fmla="*/ 1414812 h 3205164"/>
                <a:gd name="connsiteX542" fmla="*/ 1678301 w 3903662"/>
                <a:gd name="connsiteY542" fmla="*/ 1434649 h 3205164"/>
                <a:gd name="connsiteX543" fmla="*/ 1660844 w 3903662"/>
                <a:gd name="connsiteY543" fmla="*/ 1456867 h 3205164"/>
                <a:gd name="connsiteX544" fmla="*/ 1644180 w 3903662"/>
                <a:gd name="connsiteY544" fmla="*/ 1476705 h 3205164"/>
                <a:gd name="connsiteX545" fmla="*/ 1628309 w 3903662"/>
                <a:gd name="connsiteY545" fmla="*/ 1499716 h 3205164"/>
                <a:gd name="connsiteX546" fmla="*/ 1612439 w 3903662"/>
                <a:gd name="connsiteY546" fmla="*/ 1521141 h 3205164"/>
                <a:gd name="connsiteX547" fmla="*/ 1597362 w 3903662"/>
                <a:gd name="connsiteY547" fmla="*/ 1543359 h 3205164"/>
                <a:gd name="connsiteX548" fmla="*/ 1583079 w 3903662"/>
                <a:gd name="connsiteY548" fmla="*/ 1566370 h 3205164"/>
                <a:gd name="connsiteX549" fmla="*/ 1569589 w 3903662"/>
                <a:gd name="connsiteY549" fmla="*/ 1589382 h 3205164"/>
                <a:gd name="connsiteX550" fmla="*/ 1556099 w 3903662"/>
                <a:gd name="connsiteY550" fmla="*/ 1613187 h 3205164"/>
                <a:gd name="connsiteX551" fmla="*/ 1544196 w 3903662"/>
                <a:gd name="connsiteY551" fmla="*/ 1636992 h 3205164"/>
                <a:gd name="connsiteX552" fmla="*/ 1531500 w 3903662"/>
                <a:gd name="connsiteY552" fmla="*/ 1660797 h 3205164"/>
                <a:gd name="connsiteX553" fmla="*/ 1521184 w 3903662"/>
                <a:gd name="connsiteY553" fmla="*/ 1685395 h 3205164"/>
                <a:gd name="connsiteX554" fmla="*/ 1510075 w 3903662"/>
                <a:gd name="connsiteY554" fmla="*/ 1709994 h 3205164"/>
                <a:gd name="connsiteX555" fmla="*/ 1501346 w 3903662"/>
                <a:gd name="connsiteY555" fmla="*/ 1734592 h 3205164"/>
                <a:gd name="connsiteX556" fmla="*/ 1491823 w 3903662"/>
                <a:gd name="connsiteY556" fmla="*/ 1759984 h 3205164"/>
                <a:gd name="connsiteX557" fmla="*/ 1483888 w 3903662"/>
                <a:gd name="connsiteY557" fmla="*/ 1785376 h 3205164"/>
                <a:gd name="connsiteX558" fmla="*/ 1476747 w 3903662"/>
                <a:gd name="connsiteY558" fmla="*/ 1811562 h 3205164"/>
                <a:gd name="connsiteX559" fmla="*/ 1470398 w 3903662"/>
                <a:gd name="connsiteY559" fmla="*/ 1836954 h 3205164"/>
                <a:gd name="connsiteX560" fmla="*/ 1464050 w 3903662"/>
                <a:gd name="connsiteY560" fmla="*/ 1862346 h 3205164"/>
                <a:gd name="connsiteX561" fmla="*/ 1459289 w 3903662"/>
                <a:gd name="connsiteY561" fmla="*/ 1889325 h 3205164"/>
                <a:gd name="connsiteX562" fmla="*/ 1453734 w 3903662"/>
                <a:gd name="connsiteY562" fmla="*/ 1915510 h 3205164"/>
                <a:gd name="connsiteX563" fmla="*/ 1450560 w 3903662"/>
                <a:gd name="connsiteY563" fmla="*/ 1942489 h 3205164"/>
                <a:gd name="connsiteX564" fmla="*/ 1447386 w 3903662"/>
                <a:gd name="connsiteY564" fmla="*/ 1968675 h 3205164"/>
                <a:gd name="connsiteX565" fmla="*/ 1445799 w 3903662"/>
                <a:gd name="connsiteY565" fmla="*/ 1996447 h 3205164"/>
                <a:gd name="connsiteX566" fmla="*/ 1445006 w 3903662"/>
                <a:gd name="connsiteY566" fmla="*/ 2023426 h 3205164"/>
                <a:gd name="connsiteX567" fmla="*/ 1443419 w 3903662"/>
                <a:gd name="connsiteY567" fmla="*/ 2051199 h 3205164"/>
                <a:gd name="connsiteX568" fmla="*/ 1445006 w 3903662"/>
                <a:gd name="connsiteY568" fmla="*/ 2086906 h 3205164"/>
                <a:gd name="connsiteX569" fmla="*/ 1446593 w 3903662"/>
                <a:gd name="connsiteY569" fmla="*/ 2122614 h 3205164"/>
                <a:gd name="connsiteX570" fmla="*/ 1450560 w 3903662"/>
                <a:gd name="connsiteY570" fmla="*/ 2158321 h 3205164"/>
                <a:gd name="connsiteX571" fmla="*/ 1454528 w 3903662"/>
                <a:gd name="connsiteY571" fmla="*/ 2193235 h 3205164"/>
                <a:gd name="connsiteX572" fmla="*/ 1461670 w 3903662"/>
                <a:gd name="connsiteY572" fmla="*/ 2228149 h 3205164"/>
                <a:gd name="connsiteX573" fmla="*/ 1469605 w 3903662"/>
                <a:gd name="connsiteY573" fmla="*/ 2262270 h 3205164"/>
                <a:gd name="connsiteX574" fmla="*/ 1478334 w 3903662"/>
                <a:gd name="connsiteY574" fmla="*/ 2296390 h 3205164"/>
                <a:gd name="connsiteX575" fmla="*/ 1488649 w 3903662"/>
                <a:gd name="connsiteY575" fmla="*/ 2329718 h 3205164"/>
                <a:gd name="connsiteX576" fmla="*/ 1441832 w 3903662"/>
                <a:gd name="connsiteY576" fmla="*/ 2332098 h 3205164"/>
                <a:gd name="connsiteX577" fmla="*/ 1394220 w 3903662"/>
                <a:gd name="connsiteY577" fmla="*/ 2332892 h 3205164"/>
                <a:gd name="connsiteX578" fmla="*/ 1337086 w 3903662"/>
                <a:gd name="connsiteY578" fmla="*/ 2332098 h 3205164"/>
                <a:gd name="connsiteX579" fmla="*/ 1279953 w 3903662"/>
                <a:gd name="connsiteY579" fmla="*/ 2328924 h 3205164"/>
                <a:gd name="connsiteX580" fmla="*/ 1223613 w 3903662"/>
                <a:gd name="connsiteY580" fmla="*/ 2323370 h 3205164"/>
                <a:gd name="connsiteX581" fmla="*/ 1168066 w 3903662"/>
                <a:gd name="connsiteY581" fmla="*/ 2317815 h 3205164"/>
                <a:gd name="connsiteX582" fmla="*/ 1113313 w 3903662"/>
                <a:gd name="connsiteY582" fmla="*/ 2308293 h 3205164"/>
                <a:gd name="connsiteX583" fmla="*/ 1059353 w 3903662"/>
                <a:gd name="connsiteY583" fmla="*/ 2297977 h 3205164"/>
                <a:gd name="connsiteX584" fmla="*/ 1006187 w 3903662"/>
                <a:gd name="connsiteY584" fmla="*/ 2286868 h 3205164"/>
                <a:gd name="connsiteX585" fmla="*/ 953815 w 3903662"/>
                <a:gd name="connsiteY585" fmla="*/ 2272585 h 3205164"/>
                <a:gd name="connsiteX586" fmla="*/ 930009 w 3903662"/>
                <a:gd name="connsiteY586" fmla="*/ 2266237 h 3205164"/>
                <a:gd name="connsiteX587" fmla="*/ 426122 w 3903662"/>
                <a:gd name="connsiteY587" fmla="*/ 2522538 h 3205164"/>
                <a:gd name="connsiteX588" fmla="*/ 560227 w 3903662"/>
                <a:gd name="connsiteY588" fmla="*/ 2101189 h 3205164"/>
                <a:gd name="connsiteX589" fmla="*/ 547531 w 3903662"/>
                <a:gd name="connsiteY589" fmla="*/ 2093254 h 3205164"/>
                <a:gd name="connsiteX590" fmla="*/ 517377 w 3903662"/>
                <a:gd name="connsiteY590" fmla="*/ 2072623 h 3205164"/>
                <a:gd name="connsiteX591" fmla="*/ 486430 w 3903662"/>
                <a:gd name="connsiteY591" fmla="*/ 2051199 h 3205164"/>
                <a:gd name="connsiteX592" fmla="*/ 457863 w 3903662"/>
                <a:gd name="connsiteY592" fmla="*/ 2029774 h 3205164"/>
                <a:gd name="connsiteX593" fmla="*/ 428503 w 3903662"/>
                <a:gd name="connsiteY593" fmla="*/ 2006763 h 3205164"/>
                <a:gd name="connsiteX594" fmla="*/ 399936 w 3903662"/>
                <a:gd name="connsiteY594" fmla="*/ 1984545 h 3205164"/>
                <a:gd name="connsiteX595" fmla="*/ 373750 w 3903662"/>
                <a:gd name="connsiteY595" fmla="*/ 1960740 h 3205164"/>
                <a:gd name="connsiteX596" fmla="*/ 346770 w 3903662"/>
                <a:gd name="connsiteY596" fmla="*/ 1936141 h 3205164"/>
                <a:gd name="connsiteX597" fmla="*/ 321377 w 3903662"/>
                <a:gd name="connsiteY597" fmla="*/ 1911543 h 3205164"/>
                <a:gd name="connsiteX598" fmla="*/ 296778 w 3903662"/>
                <a:gd name="connsiteY598" fmla="*/ 1886151 h 3205164"/>
                <a:gd name="connsiteX599" fmla="*/ 272972 w 3903662"/>
                <a:gd name="connsiteY599" fmla="*/ 1859172 h 3205164"/>
                <a:gd name="connsiteX600" fmla="*/ 250753 w 3903662"/>
                <a:gd name="connsiteY600" fmla="*/ 1832986 h 3205164"/>
                <a:gd name="connsiteX601" fmla="*/ 227741 w 3903662"/>
                <a:gd name="connsiteY601" fmla="*/ 1806007 h 3205164"/>
                <a:gd name="connsiteX602" fmla="*/ 207110 w 3903662"/>
                <a:gd name="connsiteY602" fmla="*/ 1777441 h 3205164"/>
                <a:gd name="connsiteX603" fmla="*/ 187272 w 3903662"/>
                <a:gd name="connsiteY603" fmla="*/ 1749668 h 3205164"/>
                <a:gd name="connsiteX604" fmla="*/ 167433 w 3903662"/>
                <a:gd name="connsiteY604" fmla="*/ 1721102 h 3205164"/>
                <a:gd name="connsiteX605" fmla="*/ 149182 w 3903662"/>
                <a:gd name="connsiteY605" fmla="*/ 1690950 h 3205164"/>
                <a:gd name="connsiteX606" fmla="*/ 131725 w 3903662"/>
                <a:gd name="connsiteY606" fmla="*/ 1661590 h 3205164"/>
                <a:gd name="connsiteX607" fmla="*/ 115061 w 3903662"/>
                <a:gd name="connsiteY607" fmla="*/ 1630644 h 3205164"/>
                <a:gd name="connsiteX608" fmla="*/ 99984 w 3903662"/>
                <a:gd name="connsiteY608" fmla="*/ 1599697 h 3205164"/>
                <a:gd name="connsiteX609" fmla="*/ 85701 w 3903662"/>
                <a:gd name="connsiteY609" fmla="*/ 1569544 h 3205164"/>
                <a:gd name="connsiteX610" fmla="*/ 72211 w 3903662"/>
                <a:gd name="connsiteY610" fmla="*/ 1537804 h 3205164"/>
                <a:gd name="connsiteX611" fmla="*/ 59514 w 3903662"/>
                <a:gd name="connsiteY611" fmla="*/ 1506064 h 3205164"/>
                <a:gd name="connsiteX612" fmla="*/ 48405 w 3903662"/>
                <a:gd name="connsiteY612" fmla="*/ 1472737 h 3205164"/>
                <a:gd name="connsiteX613" fmla="*/ 39676 w 3903662"/>
                <a:gd name="connsiteY613" fmla="*/ 1440204 h 3205164"/>
                <a:gd name="connsiteX614" fmla="*/ 30154 w 3903662"/>
                <a:gd name="connsiteY614" fmla="*/ 1407670 h 3205164"/>
                <a:gd name="connsiteX615" fmla="*/ 22219 w 3903662"/>
                <a:gd name="connsiteY615" fmla="*/ 1373550 h 3205164"/>
                <a:gd name="connsiteX616" fmla="*/ 15871 w 3903662"/>
                <a:gd name="connsiteY616" fmla="*/ 1339429 h 3205164"/>
                <a:gd name="connsiteX617" fmla="*/ 9522 w 3903662"/>
                <a:gd name="connsiteY617" fmla="*/ 1306102 h 3205164"/>
                <a:gd name="connsiteX618" fmla="*/ 5555 w 3903662"/>
                <a:gd name="connsiteY618" fmla="*/ 1271188 h 3205164"/>
                <a:gd name="connsiteX619" fmla="*/ 2381 w 3903662"/>
                <a:gd name="connsiteY619" fmla="*/ 1236274 h 3205164"/>
                <a:gd name="connsiteX620" fmla="*/ 0 w 3903662"/>
                <a:gd name="connsiteY620" fmla="*/ 1201360 h 3205164"/>
                <a:gd name="connsiteX621" fmla="*/ 0 w 3903662"/>
                <a:gd name="connsiteY621" fmla="*/ 1166446 h 3205164"/>
                <a:gd name="connsiteX622" fmla="*/ 0 w 3903662"/>
                <a:gd name="connsiteY622" fmla="*/ 1137086 h 3205164"/>
                <a:gd name="connsiteX623" fmla="*/ 2381 w 3903662"/>
                <a:gd name="connsiteY623" fmla="*/ 1106140 h 3205164"/>
                <a:gd name="connsiteX624" fmla="*/ 4761 w 3903662"/>
                <a:gd name="connsiteY624" fmla="*/ 1075987 h 3205164"/>
                <a:gd name="connsiteX625" fmla="*/ 7935 w 3903662"/>
                <a:gd name="connsiteY625" fmla="*/ 1047421 h 3205164"/>
                <a:gd name="connsiteX626" fmla="*/ 11903 w 3903662"/>
                <a:gd name="connsiteY626" fmla="*/ 1018061 h 3205164"/>
                <a:gd name="connsiteX627" fmla="*/ 15871 w 3903662"/>
                <a:gd name="connsiteY627" fmla="*/ 989495 h 3205164"/>
                <a:gd name="connsiteX628" fmla="*/ 22219 w 3903662"/>
                <a:gd name="connsiteY628" fmla="*/ 959342 h 3205164"/>
                <a:gd name="connsiteX629" fmla="*/ 27773 w 3903662"/>
                <a:gd name="connsiteY629" fmla="*/ 931570 h 3205164"/>
                <a:gd name="connsiteX630" fmla="*/ 36502 w 3903662"/>
                <a:gd name="connsiteY630" fmla="*/ 903004 h 3205164"/>
                <a:gd name="connsiteX631" fmla="*/ 44437 w 3903662"/>
                <a:gd name="connsiteY631" fmla="*/ 875231 h 3205164"/>
                <a:gd name="connsiteX632" fmla="*/ 52373 w 3903662"/>
                <a:gd name="connsiteY632" fmla="*/ 846665 h 3205164"/>
                <a:gd name="connsiteX633" fmla="*/ 62688 w 3903662"/>
                <a:gd name="connsiteY633" fmla="*/ 819686 h 3205164"/>
                <a:gd name="connsiteX634" fmla="*/ 73004 w 3903662"/>
                <a:gd name="connsiteY634" fmla="*/ 792707 h 3205164"/>
                <a:gd name="connsiteX635" fmla="*/ 84114 w 3903662"/>
                <a:gd name="connsiteY635" fmla="*/ 765728 h 3205164"/>
                <a:gd name="connsiteX636" fmla="*/ 96810 w 3903662"/>
                <a:gd name="connsiteY636" fmla="*/ 738749 h 3205164"/>
                <a:gd name="connsiteX637" fmla="*/ 110300 w 3903662"/>
                <a:gd name="connsiteY637" fmla="*/ 712564 h 3205164"/>
                <a:gd name="connsiteX638" fmla="*/ 122996 w 3903662"/>
                <a:gd name="connsiteY638" fmla="*/ 686378 h 3205164"/>
                <a:gd name="connsiteX639" fmla="*/ 138073 w 3903662"/>
                <a:gd name="connsiteY639" fmla="*/ 660986 h 3205164"/>
                <a:gd name="connsiteX640" fmla="*/ 153150 w 3903662"/>
                <a:gd name="connsiteY640" fmla="*/ 635594 h 3205164"/>
                <a:gd name="connsiteX641" fmla="*/ 168227 w 3903662"/>
                <a:gd name="connsiteY641" fmla="*/ 610996 h 3205164"/>
                <a:gd name="connsiteX642" fmla="*/ 184891 w 3903662"/>
                <a:gd name="connsiteY642" fmla="*/ 586397 h 3205164"/>
                <a:gd name="connsiteX643" fmla="*/ 202349 w 3903662"/>
                <a:gd name="connsiteY643" fmla="*/ 561799 h 3205164"/>
                <a:gd name="connsiteX644" fmla="*/ 219806 w 3903662"/>
                <a:gd name="connsiteY644" fmla="*/ 537994 h 3205164"/>
                <a:gd name="connsiteX645" fmla="*/ 238057 w 3903662"/>
                <a:gd name="connsiteY645" fmla="*/ 514189 h 3205164"/>
                <a:gd name="connsiteX646" fmla="*/ 257895 w 3903662"/>
                <a:gd name="connsiteY646" fmla="*/ 491177 h 3205164"/>
                <a:gd name="connsiteX647" fmla="*/ 276940 w 3903662"/>
                <a:gd name="connsiteY647" fmla="*/ 468166 h 3205164"/>
                <a:gd name="connsiteX648" fmla="*/ 297571 w 3903662"/>
                <a:gd name="connsiteY648" fmla="*/ 445947 h 3205164"/>
                <a:gd name="connsiteX649" fmla="*/ 318203 w 3903662"/>
                <a:gd name="connsiteY649" fmla="*/ 424523 h 3205164"/>
                <a:gd name="connsiteX650" fmla="*/ 340422 w 3903662"/>
                <a:gd name="connsiteY650" fmla="*/ 403098 h 3205164"/>
                <a:gd name="connsiteX651" fmla="*/ 361847 w 3903662"/>
                <a:gd name="connsiteY651" fmla="*/ 382467 h 3205164"/>
                <a:gd name="connsiteX652" fmla="*/ 384859 w 3903662"/>
                <a:gd name="connsiteY652" fmla="*/ 361836 h 3205164"/>
                <a:gd name="connsiteX653" fmla="*/ 408665 w 3903662"/>
                <a:gd name="connsiteY653" fmla="*/ 341205 h 3205164"/>
                <a:gd name="connsiteX654" fmla="*/ 433264 w 3903662"/>
                <a:gd name="connsiteY654" fmla="*/ 322161 h 3205164"/>
                <a:gd name="connsiteX655" fmla="*/ 456276 w 3903662"/>
                <a:gd name="connsiteY655" fmla="*/ 303117 h 3205164"/>
                <a:gd name="connsiteX656" fmla="*/ 482462 w 3903662"/>
                <a:gd name="connsiteY656" fmla="*/ 284867 h 3205164"/>
                <a:gd name="connsiteX657" fmla="*/ 507855 w 3903662"/>
                <a:gd name="connsiteY657" fmla="*/ 266616 h 3205164"/>
                <a:gd name="connsiteX658" fmla="*/ 533248 w 3903662"/>
                <a:gd name="connsiteY658" fmla="*/ 249159 h 3205164"/>
                <a:gd name="connsiteX659" fmla="*/ 560227 w 3903662"/>
                <a:gd name="connsiteY659" fmla="*/ 231702 h 3205164"/>
                <a:gd name="connsiteX660" fmla="*/ 588001 w 3903662"/>
                <a:gd name="connsiteY660" fmla="*/ 215039 h 3205164"/>
                <a:gd name="connsiteX661" fmla="*/ 615774 w 3903662"/>
                <a:gd name="connsiteY661" fmla="*/ 199169 h 3205164"/>
                <a:gd name="connsiteX662" fmla="*/ 642754 w 3903662"/>
                <a:gd name="connsiteY662" fmla="*/ 183299 h 3205164"/>
                <a:gd name="connsiteX663" fmla="*/ 672114 w 3903662"/>
                <a:gd name="connsiteY663" fmla="*/ 169016 h 3205164"/>
                <a:gd name="connsiteX664" fmla="*/ 700681 w 3903662"/>
                <a:gd name="connsiteY664" fmla="*/ 154733 h 3205164"/>
                <a:gd name="connsiteX665" fmla="*/ 730041 w 3903662"/>
                <a:gd name="connsiteY665" fmla="*/ 140450 h 3205164"/>
                <a:gd name="connsiteX666" fmla="*/ 760195 w 3903662"/>
                <a:gd name="connsiteY666" fmla="*/ 127754 h 3205164"/>
                <a:gd name="connsiteX667" fmla="*/ 789556 w 3903662"/>
                <a:gd name="connsiteY667" fmla="*/ 115058 h 3205164"/>
                <a:gd name="connsiteX668" fmla="*/ 820503 w 3903662"/>
                <a:gd name="connsiteY668" fmla="*/ 103155 h 3205164"/>
                <a:gd name="connsiteX669" fmla="*/ 852244 w 3903662"/>
                <a:gd name="connsiteY669" fmla="*/ 92046 h 3205164"/>
                <a:gd name="connsiteX670" fmla="*/ 883191 w 3903662"/>
                <a:gd name="connsiteY670" fmla="*/ 80937 h 3205164"/>
                <a:gd name="connsiteX671" fmla="*/ 914932 w 3903662"/>
                <a:gd name="connsiteY671" fmla="*/ 70622 h 3205164"/>
                <a:gd name="connsiteX672" fmla="*/ 947467 w 3903662"/>
                <a:gd name="connsiteY672" fmla="*/ 61893 h 3205164"/>
                <a:gd name="connsiteX673" fmla="*/ 980001 w 3903662"/>
                <a:gd name="connsiteY673" fmla="*/ 52371 h 3205164"/>
                <a:gd name="connsiteX674" fmla="*/ 1013329 w 3903662"/>
                <a:gd name="connsiteY674" fmla="*/ 44436 h 3205164"/>
                <a:gd name="connsiteX675" fmla="*/ 1045864 w 3903662"/>
                <a:gd name="connsiteY675" fmla="*/ 37295 h 3205164"/>
                <a:gd name="connsiteX676" fmla="*/ 1079985 w 3903662"/>
                <a:gd name="connsiteY676" fmla="*/ 29360 h 3205164"/>
                <a:gd name="connsiteX677" fmla="*/ 1113313 w 3903662"/>
                <a:gd name="connsiteY677" fmla="*/ 23805 h 3205164"/>
                <a:gd name="connsiteX678" fmla="*/ 1147434 w 3903662"/>
                <a:gd name="connsiteY678" fmla="*/ 18251 h 3205164"/>
                <a:gd name="connsiteX679" fmla="*/ 1182350 w 3903662"/>
                <a:gd name="connsiteY679" fmla="*/ 13490 h 3205164"/>
                <a:gd name="connsiteX680" fmla="*/ 1217265 w 3903662"/>
                <a:gd name="connsiteY680" fmla="*/ 9522 h 3205164"/>
                <a:gd name="connsiteX681" fmla="*/ 1252180 w 3903662"/>
                <a:gd name="connsiteY681" fmla="*/ 6348 h 3205164"/>
                <a:gd name="connsiteX682" fmla="*/ 1287095 w 3903662"/>
                <a:gd name="connsiteY682" fmla="*/ 3174 h 3205164"/>
                <a:gd name="connsiteX683" fmla="*/ 1322803 w 3903662"/>
                <a:gd name="connsiteY683" fmla="*/ 2381 h 3205164"/>
                <a:gd name="connsiteX684" fmla="*/ 1358512 w 3903662"/>
                <a:gd name="connsiteY684" fmla="*/ 794 h 320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</a:cxnLst>
              <a:rect l="l" t="t" r="r" b="b"/>
              <a:pathLst>
                <a:path w="3903662" h="3205164">
                  <a:moveTo>
                    <a:pt x="3133724" y="1558926"/>
                  </a:moveTo>
                  <a:lnTo>
                    <a:pt x="3117849" y="1559722"/>
                  </a:lnTo>
                  <a:lnTo>
                    <a:pt x="3101181" y="1562109"/>
                  </a:lnTo>
                  <a:lnTo>
                    <a:pt x="3084512" y="1566088"/>
                  </a:lnTo>
                  <a:lnTo>
                    <a:pt x="3070224" y="1570862"/>
                  </a:lnTo>
                  <a:lnTo>
                    <a:pt x="3055937" y="1578024"/>
                  </a:lnTo>
                  <a:lnTo>
                    <a:pt x="3041649" y="1586776"/>
                  </a:lnTo>
                  <a:lnTo>
                    <a:pt x="3029743" y="1595529"/>
                  </a:lnTo>
                  <a:lnTo>
                    <a:pt x="3017043" y="1605874"/>
                  </a:lnTo>
                  <a:lnTo>
                    <a:pt x="3006724" y="1617014"/>
                  </a:lnTo>
                  <a:lnTo>
                    <a:pt x="2997993" y="1629745"/>
                  </a:lnTo>
                  <a:lnTo>
                    <a:pt x="2989262" y="1643273"/>
                  </a:lnTo>
                  <a:lnTo>
                    <a:pt x="2982118" y="1656004"/>
                  </a:lnTo>
                  <a:lnTo>
                    <a:pt x="2975768" y="1671918"/>
                  </a:lnTo>
                  <a:lnTo>
                    <a:pt x="2971799" y="1687037"/>
                  </a:lnTo>
                  <a:lnTo>
                    <a:pt x="2970212" y="1702951"/>
                  </a:lnTo>
                  <a:lnTo>
                    <a:pt x="2968624" y="1718866"/>
                  </a:lnTo>
                  <a:lnTo>
                    <a:pt x="2970212" y="1735576"/>
                  </a:lnTo>
                  <a:lnTo>
                    <a:pt x="2971799" y="1750694"/>
                  </a:lnTo>
                  <a:lnTo>
                    <a:pt x="2975768" y="1766609"/>
                  </a:lnTo>
                  <a:lnTo>
                    <a:pt x="2982118" y="1781727"/>
                  </a:lnTo>
                  <a:lnTo>
                    <a:pt x="2989262" y="1796050"/>
                  </a:lnTo>
                  <a:lnTo>
                    <a:pt x="2997993" y="1808782"/>
                  </a:lnTo>
                  <a:lnTo>
                    <a:pt x="3006724" y="1820718"/>
                  </a:lnTo>
                  <a:lnTo>
                    <a:pt x="3017043" y="1833449"/>
                  </a:lnTo>
                  <a:lnTo>
                    <a:pt x="3029743" y="1843794"/>
                  </a:lnTo>
                  <a:lnTo>
                    <a:pt x="3041649" y="1852547"/>
                  </a:lnTo>
                  <a:lnTo>
                    <a:pt x="3055937" y="1859708"/>
                  </a:lnTo>
                  <a:lnTo>
                    <a:pt x="3070224" y="1866869"/>
                  </a:lnTo>
                  <a:lnTo>
                    <a:pt x="3084512" y="1872440"/>
                  </a:lnTo>
                  <a:lnTo>
                    <a:pt x="3101181" y="1876418"/>
                  </a:lnTo>
                  <a:lnTo>
                    <a:pt x="3117849" y="1879601"/>
                  </a:lnTo>
                  <a:lnTo>
                    <a:pt x="3133724" y="1879601"/>
                  </a:lnTo>
                  <a:lnTo>
                    <a:pt x="3151187" y="1879601"/>
                  </a:lnTo>
                  <a:lnTo>
                    <a:pt x="3167856" y="1876418"/>
                  </a:lnTo>
                  <a:lnTo>
                    <a:pt x="3184525" y="1872440"/>
                  </a:lnTo>
                  <a:lnTo>
                    <a:pt x="3198812" y="1866869"/>
                  </a:lnTo>
                  <a:lnTo>
                    <a:pt x="3213100" y="1859708"/>
                  </a:lnTo>
                  <a:lnTo>
                    <a:pt x="3227387" y="1852547"/>
                  </a:lnTo>
                  <a:lnTo>
                    <a:pt x="3239293" y="1843794"/>
                  </a:lnTo>
                  <a:lnTo>
                    <a:pt x="3251993" y="1833449"/>
                  </a:lnTo>
                  <a:lnTo>
                    <a:pt x="3262312" y="1820718"/>
                  </a:lnTo>
                  <a:lnTo>
                    <a:pt x="3271043" y="1808782"/>
                  </a:lnTo>
                  <a:lnTo>
                    <a:pt x="3279775" y="1796050"/>
                  </a:lnTo>
                  <a:lnTo>
                    <a:pt x="3286918" y="1781727"/>
                  </a:lnTo>
                  <a:lnTo>
                    <a:pt x="3293268" y="1766609"/>
                  </a:lnTo>
                  <a:lnTo>
                    <a:pt x="3297237" y="1750694"/>
                  </a:lnTo>
                  <a:lnTo>
                    <a:pt x="3298825" y="1735576"/>
                  </a:lnTo>
                  <a:lnTo>
                    <a:pt x="3300412" y="1718866"/>
                  </a:lnTo>
                  <a:lnTo>
                    <a:pt x="3298825" y="1702951"/>
                  </a:lnTo>
                  <a:lnTo>
                    <a:pt x="3297237" y="1687037"/>
                  </a:lnTo>
                  <a:lnTo>
                    <a:pt x="3293268" y="1671918"/>
                  </a:lnTo>
                  <a:lnTo>
                    <a:pt x="3286918" y="1656004"/>
                  </a:lnTo>
                  <a:lnTo>
                    <a:pt x="3279775" y="1643273"/>
                  </a:lnTo>
                  <a:lnTo>
                    <a:pt x="3271043" y="1629745"/>
                  </a:lnTo>
                  <a:lnTo>
                    <a:pt x="3262312" y="1617014"/>
                  </a:lnTo>
                  <a:lnTo>
                    <a:pt x="3251993" y="1605874"/>
                  </a:lnTo>
                  <a:lnTo>
                    <a:pt x="3239293" y="1595529"/>
                  </a:lnTo>
                  <a:lnTo>
                    <a:pt x="3227387" y="1586776"/>
                  </a:lnTo>
                  <a:lnTo>
                    <a:pt x="3213100" y="1578024"/>
                  </a:lnTo>
                  <a:lnTo>
                    <a:pt x="3198812" y="1570862"/>
                  </a:lnTo>
                  <a:lnTo>
                    <a:pt x="3184525" y="1566088"/>
                  </a:lnTo>
                  <a:lnTo>
                    <a:pt x="3167856" y="1562109"/>
                  </a:lnTo>
                  <a:lnTo>
                    <a:pt x="3151187" y="1559722"/>
                  </a:lnTo>
                  <a:close/>
                  <a:moveTo>
                    <a:pt x="2314179" y="1558926"/>
                  </a:moveTo>
                  <a:lnTo>
                    <a:pt x="2296675" y="1559722"/>
                  </a:lnTo>
                  <a:lnTo>
                    <a:pt x="2280762" y="1562109"/>
                  </a:lnTo>
                  <a:lnTo>
                    <a:pt x="2264848" y="1566088"/>
                  </a:lnTo>
                  <a:lnTo>
                    <a:pt x="2249731" y="1570862"/>
                  </a:lnTo>
                  <a:lnTo>
                    <a:pt x="2235409" y="1578024"/>
                  </a:lnTo>
                  <a:lnTo>
                    <a:pt x="2221883" y="1586776"/>
                  </a:lnTo>
                  <a:lnTo>
                    <a:pt x="2208357" y="1595529"/>
                  </a:lnTo>
                  <a:lnTo>
                    <a:pt x="2197218" y="1605874"/>
                  </a:lnTo>
                  <a:lnTo>
                    <a:pt x="2186079" y="1617014"/>
                  </a:lnTo>
                  <a:lnTo>
                    <a:pt x="2176531" y="1629745"/>
                  </a:lnTo>
                  <a:lnTo>
                    <a:pt x="2168574" y="1643273"/>
                  </a:lnTo>
                  <a:lnTo>
                    <a:pt x="2161413" y="1656004"/>
                  </a:lnTo>
                  <a:lnTo>
                    <a:pt x="2155844" y="1671918"/>
                  </a:lnTo>
                  <a:lnTo>
                    <a:pt x="2151866" y="1687037"/>
                  </a:lnTo>
                  <a:lnTo>
                    <a:pt x="2148683" y="1702951"/>
                  </a:lnTo>
                  <a:lnTo>
                    <a:pt x="2147887" y="1718866"/>
                  </a:lnTo>
                  <a:lnTo>
                    <a:pt x="2148683" y="1735576"/>
                  </a:lnTo>
                  <a:lnTo>
                    <a:pt x="2151866" y="1750694"/>
                  </a:lnTo>
                  <a:lnTo>
                    <a:pt x="2155844" y="1766609"/>
                  </a:lnTo>
                  <a:lnTo>
                    <a:pt x="2161413" y="1781727"/>
                  </a:lnTo>
                  <a:lnTo>
                    <a:pt x="2168574" y="1796050"/>
                  </a:lnTo>
                  <a:lnTo>
                    <a:pt x="2176531" y="1808782"/>
                  </a:lnTo>
                  <a:lnTo>
                    <a:pt x="2186079" y="1820718"/>
                  </a:lnTo>
                  <a:lnTo>
                    <a:pt x="2197218" y="1833449"/>
                  </a:lnTo>
                  <a:lnTo>
                    <a:pt x="2208357" y="1843794"/>
                  </a:lnTo>
                  <a:lnTo>
                    <a:pt x="2221883" y="1852547"/>
                  </a:lnTo>
                  <a:lnTo>
                    <a:pt x="2235409" y="1859708"/>
                  </a:lnTo>
                  <a:lnTo>
                    <a:pt x="2249731" y="1866869"/>
                  </a:lnTo>
                  <a:lnTo>
                    <a:pt x="2264848" y="1872440"/>
                  </a:lnTo>
                  <a:lnTo>
                    <a:pt x="2280762" y="1876418"/>
                  </a:lnTo>
                  <a:lnTo>
                    <a:pt x="2296675" y="1879601"/>
                  </a:lnTo>
                  <a:lnTo>
                    <a:pt x="2314179" y="1879601"/>
                  </a:lnTo>
                  <a:lnTo>
                    <a:pt x="2330888" y="1879601"/>
                  </a:lnTo>
                  <a:lnTo>
                    <a:pt x="2347597" y="1876418"/>
                  </a:lnTo>
                  <a:lnTo>
                    <a:pt x="2363510" y="1872440"/>
                  </a:lnTo>
                  <a:lnTo>
                    <a:pt x="2379423" y="1866869"/>
                  </a:lnTo>
                  <a:lnTo>
                    <a:pt x="2393745" y="1859708"/>
                  </a:lnTo>
                  <a:lnTo>
                    <a:pt x="2406475" y="1852547"/>
                  </a:lnTo>
                  <a:lnTo>
                    <a:pt x="2419205" y="1843794"/>
                  </a:lnTo>
                  <a:lnTo>
                    <a:pt x="2431140" y="1833449"/>
                  </a:lnTo>
                  <a:lnTo>
                    <a:pt x="2441484" y="1820718"/>
                  </a:lnTo>
                  <a:lnTo>
                    <a:pt x="2451827" y="1808782"/>
                  </a:lnTo>
                  <a:lnTo>
                    <a:pt x="2460580" y="1796050"/>
                  </a:lnTo>
                  <a:lnTo>
                    <a:pt x="2467740" y="1781727"/>
                  </a:lnTo>
                  <a:lnTo>
                    <a:pt x="2472514" y="1766609"/>
                  </a:lnTo>
                  <a:lnTo>
                    <a:pt x="2476493" y="1750694"/>
                  </a:lnTo>
                  <a:lnTo>
                    <a:pt x="2478880" y="1735576"/>
                  </a:lnTo>
                  <a:lnTo>
                    <a:pt x="2479675" y="1718866"/>
                  </a:lnTo>
                  <a:lnTo>
                    <a:pt x="2478880" y="1702951"/>
                  </a:lnTo>
                  <a:lnTo>
                    <a:pt x="2476493" y="1687037"/>
                  </a:lnTo>
                  <a:lnTo>
                    <a:pt x="2472514" y="1671918"/>
                  </a:lnTo>
                  <a:lnTo>
                    <a:pt x="2467740" y="1656004"/>
                  </a:lnTo>
                  <a:lnTo>
                    <a:pt x="2460580" y="1643273"/>
                  </a:lnTo>
                  <a:lnTo>
                    <a:pt x="2451827" y="1629745"/>
                  </a:lnTo>
                  <a:lnTo>
                    <a:pt x="2441484" y="1617014"/>
                  </a:lnTo>
                  <a:lnTo>
                    <a:pt x="2431140" y="1605874"/>
                  </a:lnTo>
                  <a:lnTo>
                    <a:pt x="2419205" y="1595529"/>
                  </a:lnTo>
                  <a:lnTo>
                    <a:pt x="2406475" y="1586776"/>
                  </a:lnTo>
                  <a:lnTo>
                    <a:pt x="2393745" y="1578024"/>
                  </a:lnTo>
                  <a:lnTo>
                    <a:pt x="2379423" y="1570862"/>
                  </a:lnTo>
                  <a:lnTo>
                    <a:pt x="2363510" y="1566088"/>
                  </a:lnTo>
                  <a:lnTo>
                    <a:pt x="2347597" y="1562109"/>
                  </a:lnTo>
                  <a:lnTo>
                    <a:pt x="2330888" y="1559722"/>
                  </a:lnTo>
                  <a:close/>
                  <a:moveTo>
                    <a:pt x="2694781" y="1073151"/>
                  </a:moveTo>
                  <a:lnTo>
                    <a:pt x="2725737" y="1073151"/>
                  </a:lnTo>
                  <a:lnTo>
                    <a:pt x="2755106" y="1073151"/>
                  </a:lnTo>
                  <a:lnTo>
                    <a:pt x="2786062" y="1074739"/>
                  </a:lnTo>
                  <a:lnTo>
                    <a:pt x="2816224" y="1076326"/>
                  </a:lnTo>
                  <a:lnTo>
                    <a:pt x="2845593" y="1078708"/>
                  </a:lnTo>
                  <a:lnTo>
                    <a:pt x="2874962" y="1081883"/>
                  </a:lnTo>
                  <a:lnTo>
                    <a:pt x="2905124" y="1085058"/>
                  </a:lnTo>
                  <a:lnTo>
                    <a:pt x="2933699" y="1089026"/>
                  </a:lnTo>
                  <a:lnTo>
                    <a:pt x="2962274" y="1092995"/>
                  </a:lnTo>
                  <a:lnTo>
                    <a:pt x="2990849" y="1099345"/>
                  </a:lnTo>
                  <a:lnTo>
                    <a:pt x="3020218" y="1104108"/>
                  </a:lnTo>
                  <a:lnTo>
                    <a:pt x="3074987" y="1117601"/>
                  </a:lnTo>
                  <a:lnTo>
                    <a:pt x="3130550" y="1132683"/>
                  </a:lnTo>
                  <a:lnTo>
                    <a:pt x="3183731" y="1150145"/>
                  </a:lnTo>
                  <a:lnTo>
                    <a:pt x="3236118" y="1170783"/>
                  </a:lnTo>
                  <a:lnTo>
                    <a:pt x="3287712" y="1192214"/>
                  </a:lnTo>
                  <a:lnTo>
                    <a:pt x="3336925" y="1216026"/>
                  </a:lnTo>
                  <a:lnTo>
                    <a:pt x="3383756" y="1241426"/>
                  </a:lnTo>
                  <a:lnTo>
                    <a:pt x="3429793" y="1269208"/>
                  </a:lnTo>
                  <a:lnTo>
                    <a:pt x="3475037" y="1297783"/>
                  </a:lnTo>
                  <a:lnTo>
                    <a:pt x="3517106" y="1329533"/>
                  </a:lnTo>
                  <a:lnTo>
                    <a:pt x="3558381" y="1361283"/>
                  </a:lnTo>
                  <a:lnTo>
                    <a:pt x="3597275" y="1396208"/>
                  </a:lnTo>
                  <a:lnTo>
                    <a:pt x="3616325" y="1413670"/>
                  </a:lnTo>
                  <a:lnTo>
                    <a:pt x="3633787" y="1432720"/>
                  </a:lnTo>
                  <a:lnTo>
                    <a:pt x="3652837" y="1450976"/>
                  </a:lnTo>
                  <a:lnTo>
                    <a:pt x="3670300" y="1469233"/>
                  </a:lnTo>
                  <a:lnTo>
                    <a:pt x="3686175" y="1489076"/>
                  </a:lnTo>
                  <a:lnTo>
                    <a:pt x="3702843" y="1508126"/>
                  </a:lnTo>
                  <a:lnTo>
                    <a:pt x="3717925" y="1527970"/>
                  </a:lnTo>
                  <a:lnTo>
                    <a:pt x="3732212" y="1548608"/>
                  </a:lnTo>
                  <a:lnTo>
                    <a:pt x="3748087" y="1568451"/>
                  </a:lnTo>
                  <a:lnTo>
                    <a:pt x="3761581" y="1589089"/>
                  </a:lnTo>
                  <a:lnTo>
                    <a:pt x="3774281" y="1609726"/>
                  </a:lnTo>
                  <a:lnTo>
                    <a:pt x="3787775" y="1631158"/>
                  </a:lnTo>
                  <a:lnTo>
                    <a:pt x="3798887" y="1652589"/>
                  </a:lnTo>
                  <a:lnTo>
                    <a:pt x="3811587" y="1675608"/>
                  </a:lnTo>
                  <a:lnTo>
                    <a:pt x="3821906" y="1697832"/>
                  </a:lnTo>
                  <a:lnTo>
                    <a:pt x="3832225" y="1720851"/>
                  </a:lnTo>
                  <a:lnTo>
                    <a:pt x="3840956" y="1743076"/>
                  </a:lnTo>
                  <a:lnTo>
                    <a:pt x="3850481" y="1765301"/>
                  </a:lnTo>
                  <a:lnTo>
                    <a:pt x="3858418" y="1789114"/>
                  </a:lnTo>
                  <a:lnTo>
                    <a:pt x="3867150" y="1812926"/>
                  </a:lnTo>
                  <a:lnTo>
                    <a:pt x="3872706" y="1836739"/>
                  </a:lnTo>
                  <a:lnTo>
                    <a:pt x="3879056" y="1859757"/>
                  </a:lnTo>
                  <a:lnTo>
                    <a:pt x="3885406" y="1884364"/>
                  </a:lnTo>
                  <a:lnTo>
                    <a:pt x="3890168" y="1908970"/>
                  </a:lnTo>
                  <a:lnTo>
                    <a:pt x="3894137" y="1933576"/>
                  </a:lnTo>
                  <a:lnTo>
                    <a:pt x="3897312" y="1958182"/>
                  </a:lnTo>
                  <a:lnTo>
                    <a:pt x="3899693" y="1982789"/>
                  </a:lnTo>
                  <a:lnTo>
                    <a:pt x="3902075" y="2008983"/>
                  </a:lnTo>
                  <a:lnTo>
                    <a:pt x="3902868" y="2033589"/>
                  </a:lnTo>
                  <a:lnTo>
                    <a:pt x="3903662" y="2058989"/>
                  </a:lnTo>
                  <a:lnTo>
                    <a:pt x="3902868" y="2088357"/>
                  </a:lnTo>
                  <a:lnTo>
                    <a:pt x="3902075" y="2118520"/>
                  </a:lnTo>
                  <a:lnTo>
                    <a:pt x="3898900" y="2147889"/>
                  </a:lnTo>
                  <a:lnTo>
                    <a:pt x="3895725" y="2176464"/>
                  </a:lnTo>
                  <a:lnTo>
                    <a:pt x="3890168" y="2205833"/>
                  </a:lnTo>
                  <a:lnTo>
                    <a:pt x="3885406" y="2234407"/>
                  </a:lnTo>
                  <a:lnTo>
                    <a:pt x="3878262" y="2262983"/>
                  </a:lnTo>
                  <a:lnTo>
                    <a:pt x="3871118" y="2290764"/>
                  </a:lnTo>
                  <a:lnTo>
                    <a:pt x="3862387" y="2318545"/>
                  </a:lnTo>
                  <a:lnTo>
                    <a:pt x="3852862" y="2346326"/>
                  </a:lnTo>
                  <a:lnTo>
                    <a:pt x="3842543" y="2372520"/>
                  </a:lnTo>
                  <a:lnTo>
                    <a:pt x="3830637" y="2399507"/>
                  </a:lnTo>
                  <a:lnTo>
                    <a:pt x="3819525" y="2425701"/>
                  </a:lnTo>
                  <a:lnTo>
                    <a:pt x="3806031" y="2451895"/>
                  </a:lnTo>
                  <a:lnTo>
                    <a:pt x="3791743" y="2477295"/>
                  </a:lnTo>
                  <a:lnTo>
                    <a:pt x="3777456" y="2502695"/>
                  </a:lnTo>
                  <a:lnTo>
                    <a:pt x="3762375" y="2527301"/>
                  </a:lnTo>
                  <a:lnTo>
                    <a:pt x="3745706" y="2551908"/>
                  </a:lnTo>
                  <a:lnTo>
                    <a:pt x="3728243" y="2575720"/>
                  </a:lnTo>
                  <a:lnTo>
                    <a:pt x="3710781" y="2599533"/>
                  </a:lnTo>
                  <a:lnTo>
                    <a:pt x="3692525" y="2621758"/>
                  </a:lnTo>
                  <a:lnTo>
                    <a:pt x="3672681" y="2643983"/>
                  </a:lnTo>
                  <a:lnTo>
                    <a:pt x="3652837" y="2667001"/>
                  </a:lnTo>
                  <a:lnTo>
                    <a:pt x="3632200" y="2688433"/>
                  </a:lnTo>
                  <a:lnTo>
                    <a:pt x="3610768" y="2709864"/>
                  </a:lnTo>
                  <a:lnTo>
                    <a:pt x="3587750" y="2730501"/>
                  </a:lnTo>
                  <a:lnTo>
                    <a:pt x="3565525" y="2749551"/>
                  </a:lnTo>
                  <a:lnTo>
                    <a:pt x="3541712" y="2769395"/>
                  </a:lnTo>
                  <a:lnTo>
                    <a:pt x="3517106" y="2789239"/>
                  </a:lnTo>
                  <a:lnTo>
                    <a:pt x="3492500" y="2806701"/>
                  </a:lnTo>
                  <a:lnTo>
                    <a:pt x="3467100" y="2824958"/>
                  </a:lnTo>
                  <a:lnTo>
                    <a:pt x="3441700" y="2842420"/>
                  </a:lnTo>
                  <a:lnTo>
                    <a:pt x="3429793" y="2847976"/>
                  </a:lnTo>
                  <a:lnTo>
                    <a:pt x="3544093" y="3205164"/>
                  </a:lnTo>
                  <a:lnTo>
                    <a:pt x="3118643" y="2987677"/>
                  </a:lnTo>
                  <a:lnTo>
                    <a:pt x="3098006" y="2994027"/>
                  </a:lnTo>
                  <a:lnTo>
                    <a:pt x="3053556" y="3005139"/>
                  </a:lnTo>
                  <a:lnTo>
                    <a:pt x="3008312" y="3015458"/>
                  </a:lnTo>
                  <a:lnTo>
                    <a:pt x="2963862" y="3024983"/>
                  </a:lnTo>
                  <a:lnTo>
                    <a:pt x="2916237" y="3032127"/>
                  </a:lnTo>
                  <a:lnTo>
                    <a:pt x="2870199" y="3036889"/>
                  </a:lnTo>
                  <a:lnTo>
                    <a:pt x="2821781" y="3040858"/>
                  </a:lnTo>
                  <a:lnTo>
                    <a:pt x="2774156" y="3043239"/>
                  </a:lnTo>
                  <a:lnTo>
                    <a:pt x="2725737" y="3044033"/>
                  </a:lnTo>
                  <a:lnTo>
                    <a:pt x="2694781" y="3044033"/>
                  </a:lnTo>
                  <a:lnTo>
                    <a:pt x="2665412" y="3043239"/>
                  </a:lnTo>
                  <a:lnTo>
                    <a:pt x="2634456" y="3040858"/>
                  </a:lnTo>
                  <a:lnTo>
                    <a:pt x="2604293" y="3039270"/>
                  </a:lnTo>
                  <a:lnTo>
                    <a:pt x="2574924" y="3036095"/>
                  </a:lnTo>
                  <a:lnTo>
                    <a:pt x="2546349" y="3032920"/>
                  </a:lnTo>
                  <a:lnTo>
                    <a:pt x="2516187" y="3028951"/>
                  </a:lnTo>
                  <a:lnTo>
                    <a:pt x="2487612" y="3024983"/>
                  </a:lnTo>
                  <a:lnTo>
                    <a:pt x="2459037" y="3019427"/>
                  </a:lnTo>
                  <a:lnTo>
                    <a:pt x="2431256" y="3013077"/>
                  </a:lnTo>
                  <a:lnTo>
                    <a:pt x="2374899" y="3000377"/>
                  </a:lnTo>
                  <a:lnTo>
                    <a:pt x="2320924" y="2984501"/>
                  </a:lnTo>
                  <a:lnTo>
                    <a:pt x="2266156" y="2967039"/>
                  </a:lnTo>
                  <a:lnTo>
                    <a:pt x="2215356" y="2946401"/>
                  </a:lnTo>
                  <a:lnTo>
                    <a:pt x="2163762" y="2924970"/>
                  </a:lnTo>
                  <a:lnTo>
                    <a:pt x="2114549" y="2901951"/>
                  </a:lnTo>
                  <a:lnTo>
                    <a:pt x="2066131" y="2875758"/>
                  </a:lnTo>
                  <a:lnTo>
                    <a:pt x="2020093" y="2847976"/>
                  </a:lnTo>
                  <a:lnTo>
                    <a:pt x="1976437" y="2819401"/>
                  </a:lnTo>
                  <a:lnTo>
                    <a:pt x="1932781" y="2789239"/>
                  </a:lnTo>
                  <a:lnTo>
                    <a:pt x="1892299" y="2755901"/>
                  </a:lnTo>
                  <a:lnTo>
                    <a:pt x="1853406" y="2720976"/>
                  </a:lnTo>
                  <a:lnTo>
                    <a:pt x="1834356" y="2703514"/>
                  </a:lnTo>
                  <a:lnTo>
                    <a:pt x="1816099" y="2685258"/>
                  </a:lnTo>
                  <a:lnTo>
                    <a:pt x="1798637" y="2667001"/>
                  </a:lnTo>
                  <a:lnTo>
                    <a:pt x="1781174" y="2648745"/>
                  </a:lnTo>
                  <a:lnTo>
                    <a:pt x="1763712" y="2628901"/>
                  </a:lnTo>
                  <a:lnTo>
                    <a:pt x="1748631" y="2609058"/>
                  </a:lnTo>
                  <a:lnTo>
                    <a:pt x="1731962" y="2590008"/>
                  </a:lnTo>
                  <a:lnTo>
                    <a:pt x="1717674" y="2569370"/>
                  </a:lnTo>
                  <a:lnTo>
                    <a:pt x="1703387" y="2548733"/>
                  </a:lnTo>
                  <a:lnTo>
                    <a:pt x="1689099" y="2528095"/>
                  </a:lnTo>
                  <a:lnTo>
                    <a:pt x="1675606" y="2508251"/>
                  </a:lnTo>
                  <a:lnTo>
                    <a:pt x="1663699" y="2486026"/>
                  </a:lnTo>
                  <a:lnTo>
                    <a:pt x="1650999" y="2464595"/>
                  </a:lnTo>
                  <a:lnTo>
                    <a:pt x="1639887" y="2442370"/>
                  </a:lnTo>
                  <a:lnTo>
                    <a:pt x="1628774" y="2420145"/>
                  </a:lnTo>
                  <a:lnTo>
                    <a:pt x="1618456" y="2397126"/>
                  </a:lnTo>
                  <a:lnTo>
                    <a:pt x="1608931" y="2374901"/>
                  </a:lnTo>
                  <a:lnTo>
                    <a:pt x="1600199" y="2351883"/>
                  </a:lnTo>
                  <a:lnTo>
                    <a:pt x="1591468" y="2328864"/>
                  </a:lnTo>
                  <a:lnTo>
                    <a:pt x="1584324" y="2305051"/>
                  </a:lnTo>
                  <a:lnTo>
                    <a:pt x="1577181" y="2281239"/>
                  </a:lnTo>
                  <a:lnTo>
                    <a:pt x="1570831" y="2257426"/>
                  </a:lnTo>
                  <a:lnTo>
                    <a:pt x="1565274" y="2232820"/>
                  </a:lnTo>
                  <a:lnTo>
                    <a:pt x="1560512" y="2208214"/>
                  </a:lnTo>
                  <a:lnTo>
                    <a:pt x="1556543" y="2183607"/>
                  </a:lnTo>
                  <a:lnTo>
                    <a:pt x="1552574" y="2159001"/>
                  </a:lnTo>
                  <a:lnTo>
                    <a:pt x="1550987" y="2134395"/>
                  </a:lnTo>
                  <a:lnTo>
                    <a:pt x="1548606" y="2108995"/>
                  </a:lnTo>
                  <a:lnTo>
                    <a:pt x="1547812" y="2084389"/>
                  </a:lnTo>
                  <a:lnTo>
                    <a:pt x="1546224" y="2058989"/>
                  </a:lnTo>
                  <a:lnTo>
                    <a:pt x="1547812" y="2033589"/>
                  </a:lnTo>
                  <a:lnTo>
                    <a:pt x="1548606" y="2008983"/>
                  </a:lnTo>
                  <a:lnTo>
                    <a:pt x="1550987" y="1982789"/>
                  </a:lnTo>
                  <a:lnTo>
                    <a:pt x="1552574" y="1958182"/>
                  </a:lnTo>
                  <a:lnTo>
                    <a:pt x="1556543" y="1933576"/>
                  </a:lnTo>
                  <a:lnTo>
                    <a:pt x="1560512" y="1908970"/>
                  </a:lnTo>
                  <a:lnTo>
                    <a:pt x="1565274" y="1884364"/>
                  </a:lnTo>
                  <a:lnTo>
                    <a:pt x="1570831" y="1859757"/>
                  </a:lnTo>
                  <a:lnTo>
                    <a:pt x="1577181" y="1836739"/>
                  </a:lnTo>
                  <a:lnTo>
                    <a:pt x="1584324" y="1812926"/>
                  </a:lnTo>
                  <a:lnTo>
                    <a:pt x="1591468" y="1789114"/>
                  </a:lnTo>
                  <a:lnTo>
                    <a:pt x="1600199" y="1765301"/>
                  </a:lnTo>
                  <a:lnTo>
                    <a:pt x="1608931" y="1743076"/>
                  </a:lnTo>
                  <a:lnTo>
                    <a:pt x="1618456" y="1720851"/>
                  </a:lnTo>
                  <a:lnTo>
                    <a:pt x="1628774" y="1697832"/>
                  </a:lnTo>
                  <a:lnTo>
                    <a:pt x="1639887" y="1675608"/>
                  </a:lnTo>
                  <a:lnTo>
                    <a:pt x="1650999" y="1652589"/>
                  </a:lnTo>
                  <a:lnTo>
                    <a:pt x="1663699" y="1631158"/>
                  </a:lnTo>
                  <a:lnTo>
                    <a:pt x="1675606" y="1609726"/>
                  </a:lnTo>
                  <a:lnTo>
                    <a:pt x="1689099" y="1589089"/>
                  </a:lnTo>
                  <a:lnTo>
                    <a:pt x="1703387" y="1568451"/>
                  </a:lnTo>
                  <a:lnTo>
                    <a:pt x="1717674" y="1548608"/>
                  </a:lnTo>
                  <a:lnTo>
                    <a:pt x="1731962" y="1527970"/>
                  </a:lnTo>
                  <a:lnTo>
                    <a:pt x="1748631" y="1508126"/>
                  </a:lnTo>
                  <a:lnTo>
                    <a:pt x="1763712" y="1489076"/>
                  </a:lnTo>
                  <a:lnTo>
                    <a:pt x="1781174" y="1469233"/>
                  </a:lnTo>
                  <a:lnTo>
                    <a:pt x="1798637" y="1450976"/>
                  </a:lnTo>
                  <a:lnTo>
                    <a:pt x="1816099" y="1432720"/>
                  </a:lnTo>
                  <a:lnTo>
                    <a:pt x="1834356" y="1413670"/>
                  </a:lnTo>
                  <a:lnTo>
                    <a:pt x="1853406" y="1396208"/>
                  </a:lnTo>
                  <a:lnTo>
                    <a:pt x="1892299" y="1361283"/>
                  </a:lnTo>
                  <a:lnTo>
                    <a:pt x="1932781" y="1329533"/>
                  </a:lnTo>
                  <a:lnTo>
                    <a:pt x="1976437" y="1297783"/>
                  </a:lnTo>
                  <a:lnTo>
                    <a:pt x="2020093" y="1269208"/>
                  </a:lnTo>
                  <a:lnTo>
                    <a:pt x="2066131" y="1241426"/>
                  </a:lnTo>
                  <a:lnTo>
                    <a:pt x="2114549" y="1216026"/>
                  </a:lnTo>
                  <a:lnTo>
                    <a:pt x="2163762" y="1192214"/>
                  </a:lnTo>
                  <a:lnTo>
                    <a:pt x="2215356" y="1170783"/>
                  </a:lnTo>
                  <a:lnTo>
                    <a:pt x="2266156" y="1150145"/>
                  </a:lnTo>
                  <a:lnTo>
                    <a:pt x="2320924" y="1132683"/>
                  </a:lnTo>
                  <a:lnTo>
                    <a:pt x="2374899" y="1117601"/>
                  </a:lnTo>
                  <a:lnTo>
                    <a:pt x="2431256" y="1104108"/>
                  </a:lnTo>
                  <a:lnTo>
                    <a:pt x="2459037" y="1099345"/>
                  </a:lnTo>
                  <a:lnTo>
                    <a:pt x="2487612" y="1092995"/>
                  </a:lnTo>
                  <a:lnTo>
                    <a:pt x="2516187" y="1089026"/>
                  </a:lnTo>
                  <a:lnTo>
                    <a:pt x="2546349" y="1085058"/>
                  </a:lnTo>
                  <a:lnTo>
                    <a:pt x="2574924" y="1081883"/>
                  </a:lnTo>
                  <a:lnTo>
                    <a:pt x="2604293" y="1078708"/>
                  </a:lnTo>
                  <a:lnTo>
                    <a:pt x="2634456" y="1076326"/>
                  </a:lnTo>
                  <a:lnTo>
                    <a:pt x="2665412" y="1074739"/>
                  </a:lnTo>
                  <a:close/>
                  <a:moveTo>
                    <a:pt x="1880393" y="574675"/>
                  </a:moveTo>
                  <a:lnTo>
                    <a:pt x="1859756" y="575469"/>
                  </a:lnTo>
                  <a:lnTo>
                    <a:pt x="1839912" y="578644"/>
                  </a:lnTo>
                  <a:lnTo>
                    <a:pt x="1821656" y="582613"/>
                  </a:lnTo>
                  <a:lnTo>
                    <a:pt x="1803400" y="589757"/>
                  </a:lnTo>
                  <a:lnTo>
                    <a:pt x="1785937" y="596900"/>
                  </a:lnTo>
                  <a:lnTo>
                    <a:pt x="1770062" y="607219"/>
                  </a:lnTo>
                  <a:lnTo>
                    <a:pt x="1754981" y="617538"/>
                  </a:lnTo>
                  <a:lnTo>
                    <a:pt x="1740693" y="629444"/>
                  </a:lnTo>
                  <a:lnTo>
                    <a:pt x="1727993" y="642938"/>
                  </a:lnTo>
                  <a:lnTo>
                    <a:pt x="1716881" y="658813"/>
                  </a:lnTo>
                  <a:lnTo>
                    <a:pt x="1708150" y="673894"/>
                  </a:lnTo>
                  <a:lnTo>
                    <a:pt x="1699418" y="690563"/>
                  </a:lnTo>
                  <a:lnTo>
                    <a:pt x="1692275" y="708025"/>
                  </a:lnTo>
                  <a:lnTo>
                    <a:pt x="1687512" y="726282"/>
                  </a:lnTo>
                  <a:lnTo>
                    <a:pt x="1685131" y="744538"/>
                  </a:lnTo>
                  <a:lnTo>
                    <a:pt x="1684337" y="764382"/>
                  </a:lnTo>
                  <a:lnTo>
                    <a:pt x="1685131" y="783432"/>
                  </a:lnTo>
                  <a:lnTo>
                    <a:pt x="1687512" y="801688"/>
                  </a:lnTo>
                  <a:lnTo>
                    <a:pt x="1692275" y="820738"/>
                  </a:lnTo>
                  <a:lnTo>
                    <a:pt x="1699418" y="838201"/>
                  </a:lnTo>
                  <a:lnTo>
                    <a:pt x="1708150" y="854076"/>
                  </a:lnTo>
                  <a:lnTo>
                    <a:pt x="1716881" y="869951"/>
                  </a:lnTo>
                  <a:lnTo>
                    <a:pt x="1727993" y="885032"/>
                  </a:lnTo>
                  <a:lnTo>
                    <a:pt x="1740693" y="898526"/>
                  </a:lnTo>
                  <a:lnTo>
                    <a:pt x="1754981" y="910432"/>
                  </a:lnTo>
                  <a:lnTo>
                    <a:pt x="1770062" y="920751"/>
                  </a:lnTo>
                  <a:lnTo>
                    <a:pt x="1785937" y="931069"/>
                  </a:lnTo>
                  <a:lnTo>
                    <a:pt x="1803400" y="939801"/>
                  </a:lnTo>
                  <a:lnTo>
                    <a:pt x="1821656" y="945357"/>
                  </a:lnTo>
                  <a:lnTo>
                    <a:pt x="1839912" y="949326"/>
                  </a:lnTo>
                  <a:lnTo>
                    <a:pt x="1859756" y="952501"/>
                  </a:lnTo>
                  <a:lnTo>
                    <a:pt x="1880393" y="954088"/>
                  </a:lnTo>
                  <a:lnTo>
                    <a:pt x="1899443" y="952501"/>
                  </a:lnTo>
                  <a:lnTo>
                    <a:pt x="1919287" y="949326"/>
                  </a:lnTo>
                  <a:lnTo>
                    <a:pt x="1937543" y="945357"/>
                  </a:lnTo>
                  <a:lnTo>
                    <a:pt x="1955800" y="939801"/>
                  </a:lnTo>
                  <a:lnTo>
                    <a:pt x="1973262" y="931069"/>
                  </a:lnTo>
                  <a:lnTo>
                    <a:pt x="1988343" y="920751"/>
                  </a:lnTo>
                  <a:lnTo>
                    <a:pt x="2004218" y="910432"/>
                  </a:lnTo>
                  <a:lnTo>
                    <a:pt x="2018506" y="898526"/>
                  </a:lnTo>
                  <a:lnTo>
                    <a:pt x="2030412" y="885032"/>
                  </a:lnTo>
                  <a:lnTo>
                    <a:pt x="2042318" y="869951"/>
                  </a:lnTo>
                  <a:lnTo>
                    <a:pt x="2051050" y="854076"/>
                  </a:lnTo>
                  <a:lnTo>
                    <a:pt x="2059781" y="838201"/>
                  </a:lnTo>
                  <a:lnTo>
                    <a:pt x="2066925" y="820738"/>
                  </a:lnTo>
                  <a:lnTo>
                    <a:pt x="2071687" y="801688"/>
                  </a:lnTo>
                  <a:lnTo>
                    <a:pt x="2074068" y="783432"/>
                  </a:lnTo>
                  <a:lnTo>
                    <a:pt x="2074862" y="764382"/>
                  </a:lnTo>
                  <a:lnTo>
                    <a:pt x="2074068" y="744538"/>
                  </a:lnTo>
                  <a:lnTo>
                    <a:pt x="2071687" y="726282"/>
                  </a:lnTo>
                  <a:lnTo>
                    <a:pt x="2066925" y="708025"/>
                  </a:lnTo>
                  <a:lnTo>
                    <a:pt x="2059781" y="690563"/>
                  </a:lnTo>
                  <a:lnTo>
                    <a:pt x="2051050" y="673894"/>
                  </a:lnTo>
                  <a:lnTo>
                    <a:pt x="2042318" y="658813"/>
                  </a:lnTo>
                  <a:lnTo>
                    <a:pt x="2030412" y="642938"/>
                  </a:lnTo>
                  <a:lnTo>
                    <a:pt x="2018506" y="629444"/>
                  </a:lnTo>
                  <a:lnTo>
                    <a:pt x="2004218" y="617538"/>
                  </a:lnTo>
                  <a:lnTo>
                    <a:pt x="1988343" y="607219"/>
                  </a:lnTo>
                  <a:lnTo>
                    <a:pt x="1973262" y="596900"/>
                  </a:lnTo>
                  <a:lnTo>
                    <a:pt x="1955800" y="589757"/>
                  </a:lnTo>
                  <a:lnTo>
                    <a:pt x="1937543" y="582613"/>
                  </a:lnTo>
                  <a:lnTo>
                    <a:pt x="1919287" y="578644"/>
                  </a:lnTo>
                  <a:lnTo>
                    <a:pt x="1899443" y="575469"/>
                  </a:lnTo>
                  <a:close/>
                  <a:moveTo>
                    <a:pt x="908446" y="574675"/>
                  </a:moveTo>
                  <a:lnTo>
                    <a:pt x="887767" y="575469"/>
                  </a:lnTo>
                  <a:lnTo>
                    <a:pt x="868678" y="578644"/>
                  </a:lnTo>
                  <a:lnTo>
                    <a:pt x="850385" y="582613"/>
                  </a:lnTo>
                  <a:lnTo>
                    <a:pt x="831296" y="589757"/>
                  </a:lnTo>
                  <a:lnTo>
                    <a:pt x="815389" y="596900"/>
                  </a:lnTo>
                  <a:lnTo>
                    <a:pt x="798686" y="607219"/>
                  </a:lnTo>
                  <a:lnTo>
                    <a:pt x="783574" y="617538"/>
                  </a:lnTo>
                  <a:lnTo>
                    <a:pt x="770053" y="629444"/>
                  </a:lnTo>
                  <a:lnTo>
                    <a:pt x="756532" y="642938"/>
                  </a:lnTo>
                  <a:lnTo>
                    <a:pt x="745397" y="658813"/>
                  </a:lnTo>
                  <a:lnTo>
                    <a:pt x="735853" y="673894"/>
                  </a:lnTo>
                  <a:lnTo>
                    <a:pt x="727899" y="690563"/>
                  </a:lnTo>
                  <a:lnTo>
                    <a:pt x="720741" y="708025"/>
                  </a:lnTo>
                  <a:lnTo>
                    <a:pt x="716764" y="726282"/>
                  </a:lnTo>
                  <a:lnTo>
                    <a:pt x="713583" y="744538"/>
                  </a:lnTo>
                  <a:lnTo>
                    <a:pt x="712787" y="764382"/>
                  </a:lnTo>
                  <a:lnTo>
                    <a:pt x="713583" y="783432"/>
                  </a:lnTo>
                  <a:lnTo>
                    <a:pt x="716764" y="801688"/>
                  </a:lnTo>
                  <a:lnTo>
                    <a:pt x="720741" y="820738"/>
                  </a:lnTo>
                  <a:lnTo>
                    <a:pt x="727899" y="838201"/>
                  </a:lnTo>
                  <a:lnTo>
                    <a:pt x="735853" y="854076"/>
                  </a:lnTo>
                  <a:lnTo>
                    <a:pt x="745397" y="869951"/>
                  </a:lnTo>
                  <a:lnTo>
                    <a:pt x="756532" y="885032"/>
                  </a:lnTo>
                  <a:lnTo>
                    <a:pt x="770053" y="898526"/>
                  </a:lnTo>
                  <a:lnTo>
                    <a:pt x="783574" y="910432"/>
                  </a:lnTo>
                  <a:lnTo>
                    <a:pt x="798686" y="920751"/>
                  </a:lnTo>
                  <a:lnTo>
                    <a:pt x="815389" y="931069"/>
                  </a:lnTo>
                  <a:lnTo>
                    <a:pt x="831296" y="939801"/>
                  </a:lnTo>
                  <a:lnTo>
                    <a:pt x="850385" y="945357"/>
                  </a:lnTo>
                  <a:lnTo>
                    <a:pt x="868678" y="949326"/>
                  </a:lnTo>
                  <a:lnTo>
                    <a:pt x="887767" y="952501"/>
                  </a:lnTo>
                  <a:lnTo>
                    <a:pt x="908446" y="954088"/>
                  </a:lnTo>
                  <a:lnTo>
                    <a:pt x="928330" y="952501"/>
                  </a:lnTo>
                  <a:lnTo>
                    <a:pt x="947419" y="949326"/>
                  </a:lnTo>
                  <a:lnTo>
                    <a:pt x="967303" y="945357"/>
                  </a:lnTo>
                  <a:lnTo>
                    <a:pt x="984801" y="939801"/>
                  </a:lnTo>
                  <a:lnTo>
                    <a:pt x="1002299" y="931069"/>
                  </a:lnTo>
                  <a:lnTo>
                    <a:pt x="1018206" y="920751"/>
                  </a:lnTo>
                  <a:lnTo>
                    <a:pt x="1033318" y="910432"/>
                  </a:lnTo>
                  <a:lnTo>
                    <a:pt x="1047634" y="898526"/>
                  </a:lnTo>
                  <a:lnTo>
                    <a:pt x="1059565" y="885032"/>
                  </a:lnTo>
                  <a:lnTo>
                    <a:pt x="1070700" y="869951"/>
                  </a:lnTo>
                  <a:lnTo>
                    <a:pt x="1081039" y="854076"/>
                  </a:lnTo>
                  <a:lnTo>
                    <a:pt x="1089788" y="838201"/>
                  </a:lnTo>
                  <a:lnTo>
                    <a:pt x="1095356" y="820738"/>
                  </a:lnTo>
                  <a:lnTo>
                    <a:pt x="1100923" y="801688"/>
                  </a:lnTo>
                  <a:lnTo>
                    <a:pt x="1104105" y="783432"/>
                  </a:lnTo>
                  <a:lnTo>
                    <a:pt x="1104900" y="764382"/>
                  </a:lnTo>
                  <a:lnTo>
                    <a:pt x="1104105" y="744538"/>
                  </a:lnTo>
                  <a:lnTo>
                    <a:pt x="1100923" y="726282"/>
                  </a:lnTo>
                  <a:lnTo>
                    <a:pt x="1095356" y="708025"/>
                  </a:lnTo>
                  <a:lnTo>
                    <a:pt x="1089788" y="690563"/>
                  </a:lnTo>
                  <a:lnTo>
                    <a:pt x="1081039" y="673894"/>
                  </a:lnTo>
                  <a:lnTo>
                    <a:pt x="1070700" y="658813"/>
                  </a:lnTo>
                  <a:lnTo>
                    <a:pt x="1059565" y="642938"/>
                  </a:lnTo>
                  <a:lnTo>
                    <a:pt x="1047634" y="629444"/>
                  </a:lnTo>
                  <a:lnTo>
                    <a:pt x="1033318" y="617538"/>
                  </a:lnTo>
                  <a:lnTo>
                    <a:pt x="1018206" y="607219"/>
                  </a:lnTo>
                  <a:lnTo>
                    <a:pt x="1002299" y="596900"/>
                  </a:lnTo>
                  <a:lnTo>
                    <a:pt x="984801" y="589757"/>
                  </a:lnTo>
                  <a:lnTo>
                    <a:pt x="967303" y="582613"/>
                  </a:lnTo>
                  <a:lnTo>
                    <a:pt x="947419" y="578644"/>
                  </a:lnTo>
                  <a:lnTo>
                    <a:pt x="928330" y="575469"/>
                  </a:lnTo>
                  <a:close/>
                  <a:moveTo>
                    <a:pt x="1394220" y="0"/>
                  </a:moveTo>
                  <a:lnTo>
                    <a:pt x="1427548" y="0"/>
                  </a:lnTo>
                  <a:lnTo>
                    <a:pt x="1460083" y="794"/>
                  </a:lnTo>
                  <a:lnTo>
                    <a:pt x="1491823" y="3174"/>
                  </a:lnTo>
                  <a:lnTo>
                    <a:pt x="1523564" y="4761"/>
                  </a:lnTo>
                  <a:lnTo>
                    <a:pt x="1587046" y="11109"/>
                  </a:lnTo>
                  <a:lnTo>
                    <a:pt x="1649735" y="19838"/>
                  </a:lnTo>
                  <a:lnTo>
                    <a:pt x="1710836" y="30947"/>
                  </a:lnTo>
                  <a:lnTo>
                    <a:pt x="1771937" y="42849"/>
                  </a:lnTo>
                  <a:lnTo>
                    <a:pt x="1831451" y="58719"/>
                  </a:lnTo>
                  <a:lnTo>
                    <a:pt x="1889379" y="76176"/>
                  </a:lnTo>
                  <a:lnTo>
                    <a:pt x="1946512" y="95220"/>
                  </a:lnTo>
                  <a:lnTo>
                    <a:pt x="2002059" y="116645"/>
                  </a:lnTo>
                  <a:lnTo>
                    <a:pt x="2056812" y="140450"/>
                  </a:lnTo>
                  <a:lnTo>
                    <a:pt x="2109978" y="165048"/>
                  </a:lnTo>
                  <a:lnTo>
                    <a:pt x="2160763" y="192821"/>
                  </a:lnTo>
                  <a:lnTo>
                    <a:pt x="2211549" y="221387"/>
                  </a:lnTo>
                  <a:lnTo>
                    <a:pt x="2259160" y="252333"/>
                  </a:lnTo>
                  <a:lnTo>
                    <a:pt x="2306772" y="284073"/>
                  </a:lnTo>
                  <a:lnTo>
                    <a:pt x="2352002" y="318987"/>
                  </a:lnTo>
                  <a:lnTo>
                    <a:pt x="2394853" y="353901"/>
                  </a:lnTo>
                  <a:lnTo>
                    <a:pt x="2436116" y="390402"/>
                  </a:lnTo>
                  <a:lnTo>
                    <a:pt x="2475792" y="429284"/>
                  </a:lnTo>
                  <a:lnTo>
                    <a:pt x="2513088" y="469753"/>
                  </a:lnTo>
                  <a:lnTo>
                    <a:pt x="2531339" y="489590"/>
                  </a:lnTo>
                  <a:lnTo>
                    <a:pt x="2547209" y="510221"/>
                  </a:lnTo>
                  <a:lnTo>
                    <a:pt x="2564667" y="531646"/>
                  </a:lnTo>
                  <a:lnTo>
                    <a:pt x="2581331" y="553864"/>
                  </a:lnTo>
                  <a:lnTo>
                    <a:pt x="2596407" y="575288"/>
                  </a:lnTo>
                  <a:lnTo>
                    <a:pt x="2612278" y="597506"/>
                  </a:lnTo>
                  <a:lnTo>
                    <a:pt x="2626561" y="620518"/>
                  </a:lnTo>
                  <a:lnTo>
                    <a:pt x="2640845" y="642736"/>
                  </a:lnTo>
                  <a:lnTo>
                    <a:pt x="2654335" y="666541"/>
                  </a:lnTo>
                  <a:lnTo>
                    <a:pt x="2667825" y="688759"/>
                  </a:lnTo>
                  <a:lnTo>
                    <a:pt x="2679727" y="712564"/>
                  </a:lnTo>
                  <a:lnTo>
                    <a:pt x="2690837" y="735575"/>
                  </a:lnTo>
                  <a:lnTo>
                    <a:pt x="2701946" y="760174"/>
                  </a:lnTo>
                  <a:lnTo>
                    <a:pt x="2712262" y="784772"/>
                  </a:lnTo>
                  <a:lnTo>
                    <a:pt x="2722578" y="809371"/>
                  </a:lnTo>
                  <a:lnTo>
                    <a:pt x="2732100" y="833969"/>
                  </a:lnTo>
                  <a:lnTo>
                    <a:pt x="2740035" y="858568"/>
                  </a:lnTo>
                  <a:lnTo>
                    <a:pt x="2748764" y="884753"/>
                  </a:lnTo>
                  <a:lnTo>
                    <a:pt x="2755906" y="910145"/>
                  </a:lnTo>
                  <a:lnTo>
                    <a:pt x="2761460" y="935537"/>
                  </a:lnTo>
                  <a:lnTo>
                    <a:pt x="2767808" y="961723"/>
                  </a:lnTo>
                  <a:lnTo>
                    <a:pt x="2773363" y="987908"/>
                  </a:lnTo>
                  <a:lnTo>
                    <a:pt x="2743209" y="987115"/>
                  </a:lnTo>
                  <a:lnTo>
                    <a:pt x="2713849" y="987115"/>
                  </a:lnTo>
                  <a:lnTo>
                    <a:pt x="2680521" y="987115"/>
                  </a:lnTo>
                  <a:lnTo>
                    <a:pt x="2648780" y="987908"/>
                  </a:lnTo>
                  <a:lnTo>
                    <a:pt x="2616246" y="990289"/>
                  </a:lnTo>
                  <a:lnTo>
                    <a:pt x="2584505" y="991876"/>
                  </a:lnTo>
                  <a:lnTo>
                    <a:pt x="2552764" y="995050"/>
                  </a:lnTo>
                  <a:lnTo>
                    <a:pt x="2521023" y="999017"/>
                  </a:lnTo>
                  <a:lnTo>
                    <a:pt x="2489282" y="1003778"/>
                  </a:lnTo>
                  <a:lnTo>
                    <a:pt x="2458334" y="1008539"/>
                  </a:lnTo>
                  <a:lnTo>
                    <a:pt x="2427387" y="1014094"/>
                  </a:lnTo>
                  <a:lnTo>
                    <a:pt x="2397233" y="1019648"/>
                  </a:lnTo>
                  <a:lnTo>
                    <a:pt x="2366286" y="1026790"/>
                  </a:lnTo>
                  <a:lnTo>
                    <a:pt x="2336132" y="1033931"/>
                  </a:lnTo>
                  <a:lnTo>
                    <a:pt x="2306772" y="1042660"/>
                  </a:lnTo>
                  <a:lnTo>
                    <a:pt x="2276618" y="1051388"/>
                  </a:lnTo>
                  <a:lnTo>
                    <a:pt x="2248051" y="1060910"/>
                  </a:lnTo>
                  <a:lnTo>
                    <a:pt x="2219484" y="1070432"/>
                  </a:lnTo>
                  <a:lnTo>
                    <a:pt x="2191711" y="1080748"/>
                  </a:lnTo>
                  <a:lnTo>
                    <a:pt x="2163144" y="1091857"/>
                  </a:lnTo>
                  <a:lnTo>
                    <a:pt x="2135371" y="1102966"/>
                  </a:lnTo>
                  <a:lnTo>
                    <a:pt x="2109184" y="1114868"/>
                  </a:lnTo>
                  <a:lnTo>
                    <a:pt x="2082205" y="1127564"/>
                  </a:lnTo>
                  <a:lnTo>
                    <a:pt x="2055225" y="1141054"/>
                  </a:lnTo>
                  <a:lnTo>
                    <a:pt x="2029832" y="1154543"/>
                  </a:lnTo>
                  <a:lnTo>
                    <a:pt x="2004439" y="1168826"/>
                  </a:lnTo>
                  <a:lnTo>
                    <a:pt x="1979047" y="1183109"/>
                  </a:lnTo>
                  <a:lnTo>
                    <a:pt x="1954447" y="1198186"/>
                  </a:lnTo>
                  <a:lnTo>
                    <a:pt x="1930642" y="1213262"/>
                  </a:lnTo>
                  <a:lnTo>
                    <a:pt x="1906043" y="1229926"/>
                  </a:lnTo>
                  <a:lnTo>
                    <a:pt x="1883030" y="1246589"/>
                  </a:lnTo>
                  <a:lnTo>
                    <a:pt x="1860018" y="1262459"/>
                  </a:lnTo>
                  <a:lnTo>
                    <a:pt x="1838593" y="1279916"/>
                  </a:lnTo>
                  <a:lnTo>
                    <a:pt x="1815581" y="1298960"/>
                  </a:lnTo>
                  <a:lnTo>
                    <a:pt x="1794949" y="1317211"/>
                  </a:lnTo>
                  <a:lnTo>
                    <a:pt x="1773524" y="1335461"/>
                  </a:lnTo>
                  <a:lnTo>
                    <a:pt x="1754480" y="1355299"/>
                  </a:lnTo>
                  <a:lnTo>
                    <a:pt x="1733848" y="1374343"/>
                  </a:lnTo>
                  <a:lnTo>
                    <a:pt x="1715597" y="1394181"/>
                  </a:lnTo>
                  <a:lnTo>
                    <a:pt x="1696552" y="1414812"/>
                  </a:lnTo>
                  <a:lnTo>
                    <a:pt x="1678301" y="1434649"/>
                  </a:lnTo>
                  <a:lnTo>
                    <a:pt x="1660844" y="1456867"/>
                  </a:lnTo>
                  <a:lnTo>
                    <a:pt x="1644180" y="1476705"/>
                  </a:lnTo>
                  <a:lnTo>
                    <a:pt x="1628309" y="1499716"/>
                  </a:lnTo>
                  <a:lnTo>
                    <a:pt x="1612439" y="1521141"/>
                  </a:lnTo>
                  <a:lnTo>
                    <a:pt x="1597362" y="1543359"/>
                  </a:lnTo>
                  <a:lnTo>
                    <a:pt x="1583079" y="1566370"/>
                  </a:lnTo>
                  <a:lnTo>
                    <a:pt x="1569589" y="1589382"/>
                  </a:lnTo>
                  <a:lnTo>
                    <a:pt x="1556099" y="1613187"/>
                  </a:lnTo>
                  <a:lnTo>
                    <a:pt x="1544196" y="1636992"/>
                  </a:lnTo>
                  <a:lnTo>
                    <a:pt x="1531500" y="1660797"/>
                  </a:lnTo>
                  <a:lnTo>
                    <a:pt x="1521184" y="1685395"/>
                  </a:lnTo>
                  <a:lnTo>
                    <a:pt x="1510075" y="1709994"/>
                  </a:lnTo>
                  <a:lnTo>
                    <a:pt x="1501346" y="1734592"/>
                  </a:lnTo>
                  <a:lnTo>
                    <a:pt x="1491823" y="1759984"/>
                  </a:lnTo>
                  <a:lnTo>
                    <a:pt x="1483888" y="1785376"/>
                  </a:lnTo>
                  <a:lnTo>
                    <a:pt x="1476747" y="1811562"/>
                  </a:lnTo>
                  <a:lnTo>
                    <a:pt x="1470398" y="1836954"/>
                  </a:lnTo>
                  <a:lnTo>
                    <a:pt x="1464050" y="1862346"/>
                  </a:lnTo>
                  <a:lnTo>
                    <a:pt x="1459289" y="1889325"/>
                  </a:lnTo>
                  <a:lnTo>
                    <a:pt x="1453734" y="1915510"/>
                  </a:lnTo>
                  <a:lnTo>
                    <a:pt x="1450560" y="1942489"/>
                  </a:lnTo>
                  <a:lnTo>
                    <a:pt x="1447386" y="1968675"/>
                  </a:lnTo>
                  <a:lnTo>
                    <a:pt x="1445799" y="1996447"/>
                  </a:lnTo>
                  <a:lnTo>
                    <a:pt x="1445006" y="2023426"/>
                  </a:lnTo>
                  <a:lnTo>
                    <a:pt x="1443419" y="2051199"/>
                  </a:lnTo>
                  <a:lnTo>
                    <a:pt x="1445006" y="2086906"/>
                  </a:lnTo>
                  <a:lnTo>
                    <a:pt x="1446593" y="2122614"/>
                  </a:lnTo>
                  <a:lnTo>
                    <a:pt x="1450560" y="2158321"/>
                  </a:lnTo>
                  <a:lnTo>
                    <a:pt x="1454528" y="2193235"/>
                  </a:lnTo>
                  <a:lnTo>
                    <a:pt x="1461670" y="2228149"/>
                  </a:lnTo>
                  <a:lnTo>
                    <a:pt x="1469605" y="2262270"/>
                  </a:lnTo>
                  <a:lnTo>
                    <a:pt x="1478334" y="2296390"/>
                  </a:lnTo>
                  <a:lnTo>
                    <a:pt x="1488649" y="2329718"/>
                  </a:lnTo>
                  <a:lnTo>
                    <a:pt x="1441832" y="2332098"/>
                  </a:lnTo>
                  <a:lnTo>
                    <a:pt x="1394220" y="2332892"/>
                  </a:lnTo>
                  <a:lnTo>
                    <a:pt x="1337086" y="2332098"/>
                  </a:lnTo>
                  <a:lnTo>
                    <a:pt x="1279953" y="2328924"/>
                  </a:lnTo>
                  <a:lnTo>
                    <a:pt x="1223613" y="2323370"/>
                  </a:lnTo>
                  <a:lnTo>
                    <a:pt x="1168066" y="2317815"/>
                  </a:lnTo>
                  <a:lnTo>
                    <a:pt x="1113313" y="2308293"/>
                  </a:lnTo>
                  <a:lnTo>
                    <a:pt x="1059353" y="2297977"/>
                  </a:lnTo>
                  <a:lnTo>
                    <a:pt x="1006187" y="2286868"/>
                  </a:lnTo>
                  <a:lnTo>
                    <a:pt x="953815" y="2272585"/>
                  </a:lnTo>
                  <a:lnTo>
                    <a:pt x="930009" y="2266237"/>
                  </a:lnTo>
                  <a:lnTo>
                    <a:pt x="426122" y="2522538"/>
                  </a:lnTo>
                  <a:lnTo>
                    <a:pt x="560227" y="2101189"/>
                  </a:lnTo>
                  <a:lnTo>
                    <a:pt x="547531" y="2093254"/>
                  </a:lnTo>
                  <a:lnTo>
                    <a:pt x="517377" y="2072623"/>
                  </a:lnTo>
                  <a:lnTo>
                    <a:pt x="486430" y="2051199"/>
                  </a:lnTo>
                  <a:lnTo>
                    <a:pt x="457863" y="2029774"/>
                  </a:lnTo>
                  <a:lnTo>
                    <a:pt x="428503" y="2006763"/>
                  </a:lnTo>
                  <a:lnTo>
                    <a:pt x="399936" y="1984545"/>
                  </a:lnTo>
                  <a:lnTo>
                    <a:pt x="373750" y="1960740"/>
                  </a:lnTo>
                  <a:lnTo>
                    <a:pt x="346770" y="1936141"/>
                  </a:lnTo>
                  <a:lnTo>
                    <a:pt x="321377" y="1911543"/>
                  </a:lnTo>
                  <a:lnTo>
                    <a:pt x="296778" y="1886151"/>
                  </a:lnTo>
                  <a:lnTo>
                    <a:pt x="272972" y="1859172"/>
                  </a:lnTo>
                  <a:lnTo>
                    <a:pt x="250753" y="1832986"/>
                  </a:lnTo>
                  <a:lnTo>
                    <a:pt x="227741" y="1806007"/>
                  </a:lnTo>
                  <a:lnTo>
                    <a:pt x="207110" y="1777441"/>
                  </a:lnTo>
                  <a:lnTo>
                    <a:pt x="187272" y="1749668"/>
                  </a:lnTo>
                  <a:lnTo>
                    <a:pt x="167433" y="1721102"/>
                  </a:lnTo>
                  <a:lnTo>
                    <a:pt x="149182" y="1690950"/>
                  </a:lnTo>
                  <a:lnTo>
                    <a:pt x="131725" y="1661590"/>
                  </a:lnTo>
                  <a:lnTo>
                    <a:pt x="115061" y="1630644"/>
                  </a:lnTo>
                  <a:lnTo>
                    <a:pt x="99984" y="1599697"/>
                  </a:lnTo>
                  <a:lnTo>
                    <a:pt x="85701" y="1569544"/>
                  </a:lnTo>
                  <a:lnTo>
                    <a:pt x="72211" y="1537804"/>
                  </a:lnTo>
                  <a:lnTo>
                    <a:pt x="59514" y="1506064"/>
                  </a:lnTo>
                  <a:lnTo>
                    <a:pt x="48405" y="1472737"/>
                  </a:lnTo>
                  <a:lnTo>
                    <a:pt x="39676" y="1440204"/>
                  </a:lnTo>
                  <a:lnTo>
                    <a:pt x="30154" y="1407670"/>
                  </a:lnTo>
                  <a:lnTo>
                    <a:pt x="22219" y="1373550"/>
                  </a:lnTo>
                  <a:lnTo>
                    <a:pt x="15871" y="1339429"/>
                  </a:lnTo>
                  <a:lnTo>
                    <a:pt x="9522" y="1306102"/>
                  </a:lnTo>
                  <a:lnTo>
                    <a:pt x="5555" y="1271188"/>
                  </a:lnTo>
                  <a:lnTo>
                    <a:pt x="2381" y="1236274"/>
                  </a:lnTo>
                  <a:lnTo>
                    <a:pt x="0" y="1201360"/>
                  </a:lnTo>
                  <a:lnTo>
                    <a:pt x="0" y="1166446"/>
                  </a:lnTo>
                  <a:lnTo>
                    <a:pt x="0" y="1137086"/>
                  </a:lnTo>
                  <a:lnTo>
                    <a:pt x="2381" y="1106140"/>
                  </a:lnTo>
                  <a:lnTo>
                    <a:pt x="4761" y="1075987"/>
                  </a:lnTo>
                  <a:lnTo>
                    <a:pt x="7935" y="1047421"/>
                  </a:lnTo>
                  <a:lnTo>
                    <a:pt x="11903" y="1018061"/>
                  </a:lnTo>
                  <a:lnTo>
                    <a:pt x="15871" y="989495"/>
                  </a:lnTo>
                  <a:lnTo>
                    <a:pt x="22219" y="959342"/>
                  </a:lnTo>
                  <a:lnTo>
                    <a:pt x="27773" y="931570"/>
                  </a:lnTo>
                  <a:lnTo>
                    <a:pt x="36502" y="903004"/>
                  </a:lnTo>
                  <a:lnTo>
                    <a:pt x="44437" y="875231"/>
                  </a:lnTo>
                  <a:lnTo>
                    <a:pt x="52373" y="846665"/>
                  </a:lnTo>
                  <a:lnTo>
                    <a:pt x="62688" y="819686"/>
                  </a:lnTo>
                  <a:lnTo>
                    <a:pt x="73004" y="792707"/>
                  </a:lnTo>
                  <a:lnTo>
                    <a:pt x="84114" y="765728"/>
                  </a:lnTo>
                  <a:lnTo>
                    <a:pt x="96810" y="738749"/>
                  </a:lnTo>
                  <a:lnTo>
                    <a:pt x="110300" y="712564"/>
                  </a:lnTo>
                  <a:lnTo>
                    <a:pt x="122996" y="686378"/>
                  </a:lnTo>
                  <a:lnTo>
                    <a:pt x="138073" y="660986"/>
                  </a:lnTo>
                  <a:lnTo>
                    <a:pt x="153150" y="635594"/>
                  </a:lnTo>
                  <a:lnTo>
                    <a:pt x="168227" y="610996"/>
                  </a:lnTo>
                  <a:lnTo>
                    <a:pt x="184891" y="586397"/>
                  </a:lnTo>
                  <a:lnTo>
                    <a:pt x="202349" y="561799"/>
                  </a:lnTo>
                  <a:lnTo>
                    <a:pt x="219806" y="537994"/>
                  </a:lnTo>
                  <a:lnTo>
                    <a:pt x="238057" y="514189"/>
                  </a:lnTo>
                  <a:lnTo>
                    <a:pt x="257895" y="491177"/>
                  </a:lnTo>
                  <a:lnTo>
                    <a:pt x="276940" y="468166"/>
                  </a:lnTo>
                  <a:lnTo>
                    <a:pt x="297571" y="445947"/>
                  </a:lnTo>
                  <a:lnTo>
                    <a:pt x="318203" y="424523"/>
                  </a:lnTo>
                  <a:lnTo>
                    <a:pt x="340422" y="403098"/>
                  </a:lnTo>
                  <a:lnTo>
                    <a:pt x="361847" y="382467"/>
                  </a:lnTo>
                  <a:lnTo>
                    <a:pt x="384859" y="361836"/>
                  </a:lnTo>
                  <a:lnTo>
                    <a:pt x="408665" y="341205"/>
                  </a:lnTo>
                  <a:lnTo>
                    <a:pt x="433264" y="322161"/>
                  </a:lnTo>
                  <a:lnTo>
                    <a:pt x="456276" y="303117"/>
                  </a:lnTo>
                  <a:lnTo>
                    <a:pt x="482462" y="284867"/>
                  </a:lnTo>
                  <a:lnTo>
                    <a:pt x="507855" y="266616"/>
                  </a:lnTo>
                  <a:lnTo>
                    <a:pt x="533248" y="249159"/>
                  </a:lnTo>
                  <a:lnTo>
                    <a:pt x="560227" y="231702"/>
                  </a:lnTo>
                  <a:lnTo>
                    <a:pt x="588001" y="215039"/>
                  </a:lnTo>
                  <a:lnTo>
                    <a:pt x="615774" y="199169"/>
                  </a:lnTo>
                  <a:lnTo>
                    <a:pt x="642754" y="183299"/>
                  </a:lnTo>
                  <a:lnTo>
                    <a:pt x="672114" y="169016"/>
                  </a:lnTo>
                  <a:lnTo>
                    <a:pt x="700681" y="154733"/>
                  </a:lnTo>
                  <a:lnTo>
                    <a:pt x="730041" y="140450"/>
                  </a:lnTo>
                  <a:lnTo>
                    <a:pt x="760195" y="127754"/>
                  </a:lnTo>
                  <a:lnTo>
                    <a:pt x="789556" y="115058"/>
                  </a:lnTo>
                  <a:lnTo>
                    <a:pt x="820503" y="103155"/>
                  </a:lnTo>
                  <a:lnTo>
                    <a:pt x="852244" y="92046"/>
                  </a:lnTo>
                  <a:lnTo>
                    <a:pt x="883191" y="80937"/>
                  </a:lnTo>
                  <a:lnTo>
                    <a:pt x="914932" y="70622"/>
                  </a:lnTo>
                  <a:lnTo>
                    <a:pt x="947467" y="61893"/>
                  </a:lnTo>
                  <a:lnTo>
                    <a:pt x="980001" y="52371"/>
                  </a:lnTo>
                  <a:lnTo>
                    <a:pt x="1013329" y="44436"/>
                  </a:lnTo>
                  <a:lnTo>
                    <a:pt x="1045864" y="37295"/>
                  </a:lnTo>
                  <a:lnTo>
                    <a:pt x="1079985" y="29360"/>
                  </a:lnTo>
                  <a:lnTo>
                    <a:pt x="1113313" y="23805"/>
                  </a:lnTo>
                  <a:lnTo>
                    <a:pt x="1147434" y="18251"/>
                  </a:lnTo>
                  <a:lnTo>
                    <a:pt x="1182350" y="13490"/>
                  </a:lnTo>
                  <a:lnTo>
                    <a:pt x="1217265" y="9522"/>
                  </a:lnTo>
                  <a:lnTo>
                    <a:pt x="1252180" y="6348"/>
                  </a:lnTo>
                  <a:lnTo>
                    <a:pt x="1287095" y="3174"/>
                  </a:lnTo>
                  <a:lnTo>
                    <a:pt x="1322803" y="2381"/>
                  </a:lnTo>
                  <a:lnTo>
                    <a:pt x="1358512" y="7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412028" y="4788273"/>
            <a:ext cx="360000" cy="360000"/>
            <a:chOff x="9346444" y="3379013"/>
            <a:chExt cx="360000" cy="360000"/>
          </a:xfrm>
        </p:grpSpPr>
        <p:sp>
          <p:nvSpPr>
            <p:cNvPr id="77" name="椭圆 76"/>
            <p:cNvSpPr/>
            <p:nvPr/>
          </p:nvSpPr>
          <p:spPr>
            <a:xfrm>
              <a:off x="9346444" y="3379013"/>
              <a:ext cx="360000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9470917" y="3484272"/>
              <a:ext cx="136812" cy="149022"/>
            </a:xfrm>
            <a:custGeom>
              <a:avLst/>
              <a:gdLst>
                <a:gd name="connsiteX0" fmla="*/ 2215178 w 6296025"/>
                <a:gd name="connsiteY0" fmla="*/ 4885728 h 6858001"/>
                <a:gd name="connsiteX1" fmla="*/ 2314185 w 6296025"/>
                <a:gd name="connsiteY1" fmla="*/ 4890444 h 6858001"/>
                <a:gd name="connsiteX2" fmla="*/ 2416338 w 6296025"/>
                <a:gd name="connsiteY2" fmla="*/ 4910872 h 6858001"/>
                <a:gd name="connsiteX3" fmla="*/ 2416338 w 6296025"/>
                <a:gd name="connsiteY3" fmla="*/ 5844393 h 6858001"/>
                <a:gd name="connsiteX4" fmla="*/ 2318902 w 6296025"/>
                <a:gd name="connsiteY4" fmla="*/ 5864825 h 6858001"/>
                <a:gd name="connsiteX5" fmla="*/ 2221461 w 6296025"/>
                <a:gd name="connsiteY5" fmla="*/ 5869538 h 6858001"/>
                <a:gd name="connsiteX6" fmla="*/ 2058019 w 6296025"/>
                <a:gd name="connsiteY6" fmla="*/ 5845964 h 6858001"/>
                <a:gd name="connsiteX7" fmla="*/ 1927576 w 6296025"/>
                <a:gd name="connsiteY7" fmla="*/ 5768956 h 6858001"/>
                <a:gd name="connsiteX8" fmla="*/ 1841139 w 6296025"/>
                <a:gd name="connsiteY8" fmla="*/ 5625943 h 6858001"/>
                <a:gd name="connsiteX9" fmla="*/ 1809707 w 6296025"/>
                <a:gd name="connsiteY9" fmla="*/ 5407492 h 6858001"/>
                <a:gd name="connsiteX10" fmla="*/ 1833281 w 6296025"/>
                <a:gd name="connsiteY10" fmla="*/ 5207902 h 6858001"/>
                <a:gd name="connsiteX11" fmla="*/ 1907144 w 6296025"/>
                <a:gd name="connsiteY11" fmla="*/ 5041315 h 6858001"/>
                <a:gd name="connsiteX12" fmla="*/ 2034445 w 6296025"/>
                <a:gd name="connsiteY12" fmla="*/ 4928159 h 6858001"/>
                <a:gd name="connsiteX13" fmla="*/ 2215178 w 6296025"/>
                <a:gd name="connsiteY13" fmla="*/ 4885728 h 6858001"/>
                <a:gd name="connsiteX14" fmla="*/ 3470346 w 6296025"/>
                <a:gd name="connsiteY14" fmla="*/ 4555691 h 6858001"/>
                <a:gd name="connsiteX15" fmla="*/ 3247182 w 6296025"/>
                <a:gd name="connsiteY15" fmla="*/ 4574549 h 6858001"/>
                <a:gd name="connsiteX16" fmla="*/ 3247182 w 6296025"/>
                <a:gd name="connsiteY16" fmla="*/ 5448352 h 6858001"/>
                <a:gd name="connsiteX17" fmla="*/ 3313187 w 6296025"/>
                <a:gd name="connsiteY17" fmla="*/ 5866392 h 6858001"/>
                <a:gd name="connsiteX18" fmla="*/ 3490778 w 6296025"/>
                <a:gd name="connsiteY18" fmla="*/ 6105272 h 6858001"/>
                <a:gd name="connsiteX19" fmla="*/ 3750089 w 6296025"/>
                <a:gd name="connsiteY19" fmla="*/ 6212141 h 6858001"/>
                <a:gd name="connsiteX20" fmla="*/ 4058119 w 6296025"/>
                <a:gd name="connsiteY20" fmla="*/ 6237285 h 6858001"/>
                <a:gd name="connsiteX21" fmla="*/ 4402296 w 6296025"/>
                <a:gd name="connsiteY21" fmla="*/ 6204283 h 6858001"/>
                <a:gd name="connsiteX22" fmla="*/ 4667891 w 6296025"/>
                <a:gd name="connsiteY22" fmla="*/ 6136703 h 6858001"/>
                <a:gd name="connsiteX23" fmla="*/ 4667891 w 6296025"/>
                <a:gd name="connsiteY23" fmla="*/ 4574549 h 6858001"/>
                <a:gd name="connsiteX24" fmla="*/ 4444728 w 6296025"/>
                <a:gd name="connsiteY24" fmla="*/ 4555691 h 6858001"/>
                <a:gd name="connsiteX25" fmla="*/ 4224706 w 6296025"/>
                <a:gd name="connsiteY25" fmla="*/ 4574549 h 6858001"/>
                <a:gd name="connsiteX26" fmla="*/ 4224706 w 6296025"/>
                <a:gd name="connsiteY26" fmla="*/ 5847531 h 6858001"/>
                <a:gd name="connsiteX27" fmla="*/ 4029829 w 6296025"/>
                <a:gd name="connsiteY27" fmla="*/ 5869534 h 6858001"/>
                <a:gd name="connsiteX28" fmla="*/ 3882099 w 6296025"/>
                <a:gd name="connsiteY28" fmla="*/ 5849106 h 6858001"/>
                <a:gd name="connsiteX29" fmla="*/ 3776805 w 6296025"/>
                <a:gd name="connsiteY29" fmla="*/ 5779955 h 6858001"/>
                <a:gd name="connsiteX30" fmla="*/ 3713941 w 6296025"/>
                <a:gd name="connsiteY30" fmla="*/ 5647941 h 6858001"/>
                <a:gd name="connsiteX31" fmla="*/ 3693509 w 6296025"/>
                <a:gd name="connsiteY31" fmla="*/ 5435778 h 6858001"/>
                <a:gd name="connsiteX32" fmla="*/ 3693509 w 6296025"/>
                <a:gd name="connsiteY32" fmla="*/ 4574549 h 6858001"/>
                <a:gd name="connsiteX33" fmla="*/ 3470346 w 6296025"/>
                <a:gd name="connsiteY33" fmla="*/ 4555691 h 6858001"/>
                <a:gd name="connsiteX34" fmla="*/ 2636358 w 6296025"/>
                <a:gd name="connsiteY34" fmla="*/ 3886201 h 6858001"/>
                <a:gd name="connsiteX35" fmla="*/ 2527918 w 6296025"/>
                <a:gd name="connsiteY35" fmla="*/ 3889343 h 6858001"/>
                <a:gd name="connsiteX36" fmla="*/ 2416337 w 6296025"/>
                <a:gd name="connsiteY36" fmla="*/ 3901917 h 6858001"/>
                <a:gd name="connsiteX37" fmla="*/ 2416337 w 6296025"/>
                <a:gd name="connsiteY37" fmla="*/ 4568269 h 6858001"/>
                <a:gd name="connsiteX38" fmla="*/ 2298468 w 6296025"/>
                <a:gd name="connsiteY38" fmla="*/ 4547837 h 6858001"/>
                <a:gd name="connsiteX39" fmla="*/ 2180599 w 6296025"/>
                <a:gd name="connsiteY39" fmla="*/ 4543121 h 6858001"/>
                <a:gd name="connsiteX40" fmla="*/ 1837997 w 6296025"/>
                <a:gd name="connsiteY40" fmla="*/ 4610700 h 6858001"/>
                <a:gd name="connsiteX41" fmla="*/ 1575540 w 6296025"/>
                <a:gd name="connsiteY41" fmla="*/ 4794574 h 6858001"/>
                <a:gd name="connsiteX42" fmla="*/ 1408952 w 6296025"/>
                <a:gd name="connsiteY42" fmla="*/ 5069601 h 6858001"/>
                <a:gd name="connsiteX43" fmla="*/ 1350805 w 6296025"/>
                <a:gd name="connsiteY43" fmla="*/ 5407492 h 6858001"/>
                <a:gd name="connsiteX44" fmla="*/ 1418381 w 6296025"/>
                <a:gd name="connsiteY44" fmla="*/ 5790959 h 6858001"/>
                <a:gd name="connsiteX45" fmla="*/ 1602258 w 6296025"/>
                <a:gd name="connsiteY45" fmla="*/ 6047128 h 6858001"/>
                <a:gd name="connsiteX46" fmla="*/ 1870998 w 6296025"/>
                <a:gd name="connsiteY46" fmla="*/ 6191713 h 6858001"/>
                <a:gd name="connsiteX47" fmla="*/ 2190028 w 6296025"/>
                <a:gd name="connsiteY47" fmla="*/ 6237289 h 6858001"/>
                <a:gd name="connsiteX48" fmla="*/ 2559350 w 6296025"/>
                <a:gd name="connsiteY48" fmla="*/ 6213715 h 6858001"/>
                <a:gd name="connsiteX49" fmla="*/ 2859525 w 6296025"/>
                <a:gd name="connsiteY49" fmla="*/ 6146136 h 6858001"/>
                <a:gd name="connsiteX50" fmla="*/ 2859525 w 6296025"/>
                <a:gd name="connsiteY50" fmla="*/ 3901917 h 6858001"/>
                <a:gd name="connsiteX51" fmla="*/ 2746369 w 6296025"/>
                <a:gd name="connsiteY51" fmla="*/ 3889343 h 6858001"/>
                <a:gd name="connsiteX52" fmla="*/ 2636358 w 6296025"/>
                <a:gd name="connsiteY52" fmla="*/ 3886201 h 6858001"/>
                <a:gd name="connsiteX53" fmla="*/ 3140076 w 6296025"/>
                <a:gd name="connsiteY53" fmla="*/ 2789238 h 6858001"/>
                <a:gd name="connsiteX54" fmla="*/ 3211513 w 6296025"/>
                <a:gd name="connsiteY54" fmla="*/ 2794001 h 6858001"/>
                <a:gd name="connsiteX55" fmla="*/ 3281363 w 6296025"/>
                <a:gd name="connsiteY55" fmla="*/ 2805113 h 6858001"/>
                <a:gd name="connsiteX56" fmla="*/ 3352801 w 6296025"/>
                <a:gd name="connsiteY56" fmla="*/ 2819401 h 6858001"/>
                <a:gd name="connsiteX57" fmla="*/ 3425826 w 6296025"/>
                <a:gd name="connsiteY57" fmla="*/ 2843213 h 6858001"/>
                <a:gd name="connsiteX58" fmla="*/ 3495676 w 6296025"/>
                <a:gd name="connsiteY58" fmla="*/ 2867026 h 6858001"/>
                <a:gd name="connsiteX59" fmla="*/ 3567113 w 6296025"/>
                <a:gd name="connsiteY59" fmla="*/ 2903538 h 6858001"/>
                <a:gd name="connsiteX60" fmla="*/ 3602038 w 6296025"/>
                <a:gd name="connsiteY60" fmla="*/ 2922588 h 6858001"/>
                <a:gd name="connsiteX61" fmla="*/ 3636963 w 6296025"/>
                <a:gd name="connsiteY61" fmla="*/ 2943226 h 6858001"/>
                <a:gd name="connsiteX62" fmla="*/ 3673476 w 6296025"/>
                <a:gd name="connsiteY62" fmla="*/ 2965451 h 6858001"/>
                <a:gd name="connsiteX63" fmla="*/ 3708401 w 6296025"/>
                <a:gd name="connsiteY63" fmla="*/ 2990851 h 6858001"/>
                <a:gd name="connsiteX64" fmla="*/ 3743326 w 6296025"/>
                <a:gd name="connsiteY64" fmla="*/ 3016251 h 6858001"/>
                <a:gd name="connsiteX65" fmla="*/ 3778251 w 6296025"/>
                <a:gd name="connsiteY65" fmla="*/ 3046413 h 6858001"/>
                <a:gd name="connsiteX66" fmla="*/ 3811588 w 6296025"/>
                <a:gd name="connsiteY66" fmla="*/ 3074988 h 6858001"/>
                <a:gd name="connsiteX67" fmla="*/ 3846513 w 6296025"/>
                <a:gd name="connsiteY67" fmla="*/ 3106738 h 6858001"/>
                <a:gd name="connsiteX68" fmla="*/ 3881438 w 6296025"/>
                <a:gd name="connsiteY68" fmla="*/ 3143251 h 6858001"/>
                <a:gd name="connsiteX69" fmla="*/ 3914776 w 6296025"/>
                <a:gd name="connsiteY69" fmla="*/ 3178176 h 6858001"/>
                <a:gd name="connsiteX70" fmla="*/ 3948113 w 6296025"/>
                <a:gd name="connsiteY70" fmla="*/ 3216276 h 6858001"/>
                <a:gd name="connsiteX71" fmla="*/ 3983038 w 6296025"/>
                <a:gd name="connsiteY71" fmla="*/ 3255963 h 6858001"/>
                <a:gd name="connsiteX72" fmla="*/ 4016376 w 6296025"/>
                <a:gd name="connsiteY72" fmla="*/ 3297238 h 6858001"/>
                <a:gd name="connsiteX73" fmla="*/ 4048126 w 6296025"/>
                <a:gd name="connsiteY73" fmla="*/ 3341688 h 6858001"/>
                <a:gd name="connsiteX74" fmla="*/ 4078288 w 6296025"/>
                <a:gd name="connsiteY74" fmla="*/ 3387726 h 6858001"/>
                <a:gd name="connsiteX75" fmla="*/ 4111626 w 6296025"/>
                <a:gd name="connsiteY75" fmla="*/ 3435351 h 6858001"/>
                <a:gd name="connsiteX76" fmla="*/ 4159251 w 6296025"/>
                <a:gd name="connsiteY76" fmla="*/ 3500438 h 6858001"/>
                <a:gd name="connsiteX77" fmla="*/ 4206876 w 6296025"/>
                <a:gd name="connsiteY77" fmla="*/ 3568701 h 6858001"/>
                <a:gd name="connsiteX78" fmla="*/ 4260851 w 6296025"/>
                <a:gd name="connsiteY78" fmla="*/ 3633788 h 6858001"/>
                <a:gd name="connsiteX79" fmla="*/ 4311651 w 6296025"/>
                <a:gd name="connsiteY79" fmla="*/ 3697288 h 6858001"/>
                <a:gd name="connsiteX80" fmla="*/ 4419601 w 6296025"/>
                <a:gd name="connsiteY80" fmla="*/ 3825876 h 6858001"/>
                <a:gd name="connsiteX81" fmla="*/ 4532314 w 6296025"/>
                <a:gd name="connsiteY81" fmla="*/ 3949701 h 6858001"/>
                <a:gd name="connsiteX82" fmla="*/ 4643439 w 6296025"/>
                <a:gd name="connsiteY82" fmla="*/ 4068763 h 6858001"/>
                <a:gd name="connsiteX83" fmla="*/ 4757739 w 6296025"/>
                <a:gd name="connsiteY83" fmla="*/ 4181476 h 6858001"/>
                <a:gd name="connsiteX84" fmla="*/ 4865689 w 6296025"/>
                <a:gd name="connsiteY84" fmla="*/ 4287838 h 6858001"/>
                <a:gd name="connsiteX85" fmla="*/ 4972051 w 6296025"/>
                <a:gd name="connsiteY85" fmla="*/ 4389438 h 6858001"/>
                <a:gd name="connsiteX86" fmla="*/ 5072064 w 6296025"/>
                <a:gd name="connsiteY86" fmla="*/ 4479926 h 6858001"/>
                <a:gd name="connsiteX87" fmla="*/ 5164139 w 6296025"/>
                <a:gd name="connsiteY87" fmla="*/ 4560888 h 6858001"/>
                <a:gd name="connsiteX88" fmla="*/ 5319714 w 6296025"/>
                <a:gd name="connsiteY88" fmla="*/ 4691063 h 6858001"/>
                <a:gd name="connsiteX89" fmla="*/ 5422901 w 6296025"/>
                <a:gd name="connsiteY89" fmla="*/ 4776788 h 6858001"/>
                <a:gd name="connsiteX90" fmla="*/ 5461001 w 6296025"/>
                <a:gd name="connsiteY90" fmla="*/ 4805363 h 6858001"/>
                <a:gd name="connsiteX91" fmla="*/ 5486401 w 6296025"/>
                <a:gd name="connsiteY91" fmla="*/ 4830763 h 6858001"/>
                <a:gd name="connsiteX92" fmla="*/ 5516564 w 6296025"/>
                <a:gd name="connsiteY92" fmla="*/ 4857751 h 6858001"/>
                <a:gd name="connsiteX93" fmla="*/ 5554664 w 6296025"/>
                <a:gd name="connsiteY93" fmla="*/ 4897438 h 6858001"/>
                <a:gd name="connsiteX94" fmla="*/ 5594351 w 6296025"/>
                <a:gd name="connsiteY94" fmla="*/ 4951413 h 6858001"/>
                <a:gd name="connsiteX95" fmla="*/ 5640389 w 6296025"/>
                <a:gd name="connsiteY95" fmla="*/ 5014913 h 6858001"/>
                <a:gd name="connsiteX96" fmla="*/ 5662614 w 6296025"/>
                <a:gd name="connsiteY96" fmla="*/ 5049838 h 6858001"/>
                <a:gd name="connsiteX97" fmla="*/ 5684839 w 6296025"/>
                <a:gd name="connsiteY97" fmla="*/ 5089526 h 6858001"/>
                <a:gd name="connsiteX98" fmla="*/ 5708651 w 6296025"/>
                <a:gd name="connsiteY98" fmla="*/ 5130801 h 6858001"/>
                <a:gd name="connsiteX99" fmla="*/ 5727701 w 6296025"/>
                <a:gd name="connsiteY99" fmla="*/ 5175251 h 6858001"/>
                <a:gd name="connsiteX100" fmla="*/ 5748339 w 6296025"/>
                <a:gd name="connsiteY100" fmla="*/ 5222876 h 6858001"/>
                <a:gd name="connsiteX101" fmla="*/ 5765801 w 6296025"/>
                <a:gd name="connsiteY101" fmla="*/ 5273676 h 6858001"/>
                <a:gd name="connsiteX102" fmla="*/ 5781676 w 6296025"/>
                <a:gd name="connsiteY102" fmla="*/ 5327651 h 6858001"/>
                <a:gd name="connsiteX103" fmla="*/ 5795964 w 6296025"/>
                <a:gd name="connsiteY103" fmla="*/ 5383213 h 6858001"/>
                <a:gd name="connsiteX104" fmla="*/ 5808664 w 6296025"/>
                <a:gd name="connsiteY104" fmla="*/ 5440363 h 6858001"/>
                <a:gd name="connsiteX105" fmla="*/ 5816601 w 6296025"/>
                <a:gd name="connsiteY105" fmla="*/ 5500688 h 6858001"/>
                <a:gd name="connsiteX106" fmla="*/ 5824539 w 6296025"/>
                <a:gd name="connsiteY106" fmla="*/ 5567363 h 6858001"/>
                <a:gd name="connsiteX107" fmla="*/ 5826126 w 6296025"/>
                <a:gd name="connsiteY107" fmla="*/ 5632451 h 6858001"/>
                <a:gd name="connsiteX108" fmla="*/ 5826126 w 6296025"/>
                <a:gd name="connsiteY108" fmla="*/ 5702301 h 6858001"/>
                <a:gd name="connsiteX109" fmla="*/ 5821364 w 6296025"/>
                <a:gd name="connsiteY109" fmla="*/ 5773738 h 6858001"/>
                <a:gd name="connsiteX110" fmla="*/ 5811839 w 6296025"/>
                <a:gd name="connsiteY110" fmla="*/ 5848351 h 6858001"/>
                <a:gd name="connsiteX111" fmla="*/ 5799139 w 6296025"/>
                <a:gd name="connsiteY111" fmla="*/ 5927726 h 6858001"/>
                <a:gd name="connsiteX112" fmla="*/ 5778501 w 6296025"/>
                <a:gd name="connsiteY112" fmla="*/ 6008689 h 6858001"/>
                <a:gd name="connsiteX113" fmla="*/ 5756276 w 6296025"/>
                <a:gd name="connsiteY113" fmla="*/ 6091239 h 6858001"/>
                <a:gd name="connsiteX114" fmla="*/ 5726114 w 6296025"/>
                <a:gd name="connsiteY114" fmla="*/ 6176964 h 6858001"/>
                <a:gd name="connsiteX115" fmla="*/ 5691189 w 6296025"/>
                <a:gd name="connsiteY115" fmla="*/ 6265864 h 6858001"/>
                <a:gd name="connsiteX116" fmla="*/ 5670551 w 6296025"/>
                <a:gd name="connsiteY116" fmla="*/ 6310314 h 6858001"/>
                <a:gd name="connsiteX117" fmla="*/ 5649914 w 6296025"/>
                <a:gd name="connsiteY117" fmla="*/ 6351589 h 6858001"/>
                <a:gd name="connsiteX118" fmla="*/ 5627689 w 6296025"/>
                <a:gd name="connsiteY118" fmla="*/ 6391276 h 6858001"/>
                <a:gd name="connsiteX119" fmla="*/ 5602289 w 6296025"/>
                <a:gd name="connsiteY119" fmla="*/ 6429376 h 6858001"/>
                <a:gd name="connsiteX120" fmla="*/ 5576889 w 6296025"/>
                <a:gd name="connsiteY120" fmla="*/ 6464301 h 6858001"/>
                <a:gd name="connsiteX121" fmla="*/ 5549901 w 6296025"/>
                <a:gd name="connsiteY121" fmla="*/ 6499226 h 6858001"/>
                <a:gd name="connsiteX122" fmla="*/ 5521326 w 6296025"/>
                <a:gd name="connsiteY122" fmla="*/ 6532564 h 6858001"/>
                <a:gd name="connsiteX123" fmla="*/ 5491164 w 6296025"/>
                <a:gd name="connsiteY123" fmla="*/ 6562726 h 6858001"/>
                <a:gd name="connsiteX124" fmla="*/ 5461001 w 6296025"/>
                <a:gd name="connsiteY124" fmla="*/ 6591301 h 6858001"/>
                <a:gd name="connsiteX125" fmla="*/ 5430839 w 6296025"/>
                <a:gd name="connsiteY125" fmla="*/ 6618289 h 6858001"/>
                <a:gd name="connsiteX126" fmla="*/ 5397501 w 6296025"/>
                <a:gd name="connsiteY126" fmla="*/ 6640514 h 6858001"/>
                <a:gd name="connsiteX127" fmla="*/ 5362576 w 6296025"/>
                <a:gd name="connsiteY127" fmla="*/ 6665914 h 6858001"/>
                <a:gd name="connsiteX128" fmla="*/ 5329239 w 6296025"/>
                <a:gd name="connsiteY128" fmla="*/ 6686551 h 6858001"/>
                <a:gd name="connsiteX129" fmla="*/ 5294314 w 6296025"/>
                <a:gd name="connsiteY129" fmla="*/ 6707189 h 6858001"/>
                <a:gd name="connsiteX130" fmla="*/ 5259389 w 6296025"/>
                <a:gd name="connsiteY130" fmla="*/ 6726239 h 6858001"/>
                <a:gd name="connsiteX131" fmla="*/ 5221289 w 6296025"/>
                <a:gd name="connsiteY131" fmla="*/ 6745289 h 6858001"/>
                <a:gd name="connsiteX132" fmla="*/ 5183189 w 6296025"/>
                <a:gd name="connsiteY132" fmla="*/ 6759576 h 6858001"/>
                <a:gd name="connsiteX133" fmla="*/ 5145089 w 6296025"/>
                <a:gd name="connsiteY133" fmla="*/ 6775451 h 6858001"/>
                <a:gd name="connsiteX134" fmla="*/ 5070476 w 6296025"/>
                <a:gd name="connsiteY134" fmla="*/ 6799264 h 6858001"/>
                <a:gd name="connsiteX135" fmla="*/ 4989514 w 6296025"/>
                <a:gd name="connsiteY135" fmla="*/ 6819901 h 6858001"/>
                <a:gd name="connsiteX136" fmla="*/ 4911726 w 6296025"/>
                <a:gd name="connsiteY136" fmla="*/ 6835776 h 6858001"/>
                <a:gd name="connsiteX137" fmla="*/ 4830764 w 6296025"/>
                <a:gd name="connsiteY137" fmla="*/ 6845301 h 6858001"/>
                <a:gd name="connsiteX138" fmla="*/ 4749801 w 6296025"/>
                <a:gd name="connsiteY138" fmla="*/ 6853239 h 6858001"/>
                <a:gd name="connsiteX139" fmla="*/ 4668839 w 6296025"/>
                <a:gd name="connsiteY139" fmla="*/ 6858001 h 6858001"/>
                <a:gd name="connsiteX140" fmla="*/ 4587876 w 6296025"/>
                <a:gd name="connsiteY140" fmla="*/ 6858001 h 6858001"/>
                <a:gd name="connsiteX141" fmla="*/ 4510089 w 6296025"/>
                <a:gd name="connsiteY141" fmla="*/ 6854826 h 6858001"/>
                <a:gd name="connsiteX142" fmla="*/ 4432301 w 6296025"/>
                <a:gd name="connsiteY142" fmla="*/ 6850064 h 6858001"/>
                <a:gd name="connsiteX143" fmla="*/ 4356101 w 6296025"/>
                <a:gd name="connsiteY143" fmla="*/ 6842126 h 6858001"/>
                <a:gd name="connsiteX144" fmla="*/ 4286251 w 6296025"/>
                <a:gd name="connsiteY144" fmla="*/ 6835776 h 6858001"/>
                <a:gd name="connsiteX145" fmla="*/ 4214813 w 6296025"/>
                <a:gd name="connsiteY145" fmla="*/ 6824664 h 6858001"/>
                <a:gd name="connsiteX146" fmla="*/ 4149726 w 6296025"/>
                <a:gd name="connsiteY146" fmla="*/ 6815139 h 6858001"/>
                <a:gd name="connsiteX147" fmla="*/ 4030663 w 6296025"/>
                <a:gd name="connsiteY147" fmla="*/ 6789739 h 6858001"/>
                <a:gd name="connsiteX148" fmla="*/ 3932238 w 6296025"/>
                <a:gd name="connsiteY148" fmla="*/ 6767514 h 6858001"/>
                <a:gd name="connsiteX149" fmla="*/ 3856038 w 6296025"/>
                <a:gd name="connsiteY149" fmla="*/ 6746876 h 6858001"/>
                <a:gd name="connsiteX150" fmla="*/ 3790951 w 6296025"/>
                <a:gd name="connsiteY150" fmla="*/ 6729414 h 6858001"/>
                <a:gd name="connsiteX151" fmla="*/ 3765551 w 6296025"/>
                <a:gd name="connsiteY151" fmla="*/ 6721476 h 6858001"/>
                <a:gd name="connsiteX152" fmla="*/ 3695701 w 6296025"/>
                <a:gd name="connsiteY152" fmla="*/ 6700839 h 6858001"/>
                <a:gd name="connsiteX153" fmla="*/ 3644901 w 6296025"/>
                <a:gd name="connsiteY153" fmla="*/ 6691314 h 6858001"/>
                <a:gd name="connsiteX154" fmla="*/ 3584576 w 6296025"/>
                <a:gd name="connsiteY154" fmla="*/ 6678614 h 6858001"/>
                <a:gd name="connsiteX155" fmla="*/ 3513138 w 6296025"/>
                <a:gd name="connsiteY155" fmla="*/ 6669089 h 6858001"/>
                <a:gd name="connsiteX156" fmla="*/ 3438526 w 6296025"/>
                <a:gd name="connsiteY156" fmla="*/ 6656389 h 6858001"/>
                <a:gd name="connsiteX157" fmla="*/ 3352801 w 6296025"/>
                <a:gd name="connsiteY157" fmla="*/ 6648451 h 6858001"/>
                <a:gd name="connsiteX158" fmla="*/ 3259138 w 6296025"/>
                <a:gd name="connsiteY158" fmla="*/ 6640514 h 6858001"/>
                <a:gd name="connsiteX159" fmla="*/ 3163888 w 6296025"/>
                <a:gd name="connsiteY159" fmla="*/ 6638926 h 6858001"/>
                <a:gd name="connsiteX160" fmla="*/ 3059114 w 6296025"/>
                <a:gd name="connsiteY160" fmla="*/ 6638926 h 6858001"/>
                <a:gd name="connsiteX161" fmla="*/ 2951164 w 6296025"/>
                <a:gd name="connsiteY161" fmla="*/ 6643689 h 6858001"/>
                <a:gd name="connsiteX162" fmla="*/ 2838452 w 6296025"/>
                <a:gd name="connsiteY162" fmla="*/ 6653214 h 6858001"/>
                <a:gd name="connsiteX163" fmla="*/ 2720977 w 6296025"/>
                <a:gd name="connsiteY163" fmla="*/ 6669089 h 6858001"/>
                <a:gd name="connsiteX164" fmla="*/ 2663827 w 6296025"/>
                <a:gd name="connsiteY164" fmla="*/ 6681789 h 6858001"/>
                <a:gd name="connsiteX165" fmla="*/ 2603501 w 6296025"/>
                <a:gd name="connsiteY165" fmla="*/ 6694489 h 6858001"/>
                <a:gd name="connsiteX166" fmla="*/ 2484439 w 6296025"/>
                <a:gd name="connsiteY166" fmla="*/ 6716714 h 6858001"/>
                <a:gd name="connsiteX167" fmla="*/ 2368551 w 6296025"/>
                <a:gd name="connsiteY167" fmla="*/ 6737351 h 6858001"/>
                <a:gd name="connsiteX168" fmla="*/ 2257427 w 6296025"/>
                <a:gd name="connsiteY168" fmla="*/ 6754814 h 6858001"/>
                <a:gd name="connsiteX169" fmla="*/ 2149476 w 6296025"/>
                <a:gd name="connsiteY169" fmla="*/ 6767514 h 6858001"/>
                <a:gd name="connsiteX170" fmla="*/ 2046288 w 6296025"/>
                <a:gd name="connsiteY170" fmla="*/ 6777039 h 6858001"/>
                <a:gd name="connsiteX171" fmla="*/ 1947863 w 6296025"/>
                <a:gd name="connsiteY171" fmla="*/ 6784976 h 6858001"/>
                <a:gd name="connsiteX172" fmla="*/ 1855788 w 6296025"/>
                <a:gd name="connsiteY172" fmla="*/ 6788151 h 6858001"/>
                <a:gd name="connsiteX173" fmla="*/ 1770063 w 6296025"/>
                <a:gd name="connsiteY173" fmla="*/ 6789739 h 6858001"/>
                <a:gd name="connsiteX174" fmla="*/ 1622426 w 6296025"/>
                <a:gd name="connsiteY174" fmla="*/ 6789739 h 6858001"/>
                <a:gd name="connsiteX175" fmla="*/ 1511301 w 6296025"/>
                <a:gd name="connsiteY175" fmla="*/ 6788151 h 6858001"/>
                <a:gd name="connsiteX176" fmla="*/ 1439863 w 6296025"/>
                <a:gd name="connsiteY176" fmla="*/ 6781801 h 6858001"/>
                <a:gd name="connsiteX177" fmla="*/ 1414463 w 6296025"/>
                <a:gd name="connsiteY177" fmla="*/ 6781801 h 6858001"/>
                <a:gd name="connsiteX178" fmla="*/ 1382713 w 6296025"/>
                <a:gd name="connsiteY178" fmla="*/ 6780214 h 6858001"/>
                <a:gd name="connsiteX179" fmla="*/ 1344613 w 6296025"/>
                <a:gd name="connsiteY179" fmla="*/ 6777039 h 6858001"/>
                <a:gd name="connsiteX180" fmla="*/ 1296988 w 6296025"/>
                <a:gd name="connsiteY180" fmla="*/ 6769101 h 6858001"/>
                <a:gd name="connsiteX181" fmla="*/ 1236663 w 6296025"/>
                <a:gd name="connsiteY181" fmla="*/ 6756401 h 6858001"/>
                <a:gd name="connsiteX182" fmla="*/ 1168401 w 6296025"/>
                <a:gd name="connsiteY182" fmla="*/ 6737351 h 6858001"/>
                <a:gd name="connsiteX183" fmla="*/ 1131888 w 6296025"/>
                <a:gd name="connsiteY183" fmla="*/ 6724651 h 6858001"/>
                <a:gd name="connsiteX184" fmla="*/ 1095376 w 6296025"/>
                <a:gd name="connsiteY184" fmla="*/ 6708776 h 6858001"/>
                <a:gd name="connsiteX185" fmla="*/ 1054101 w 6296025"/>
                <a:gd name="connsiteY185" fmla="*/ 6691314 h 6858001"/>
                <a:gd name="connsiteX186" fmla="*/ 1016001 w 6296025"/>
                <a:gd name="connsiteY186" fmla="*/ 6670676 h 6858001"/>
                <a:gd name="connsiteX187" fmla="*/ 976313 w 6296025"/>
                <a:gd name="connsiteY187" fmla="*/ 6648451 h 6858001"/>
                <a:gd name="connsiteX188" fmla="*/ 935038 w 6296025"/>
                <a:gd name="connsiteY188" fmla="*/ 6623051 h 6858001"/>
                <a:gd name="connsiteX189" fmla="*/ 892175 w 6296025"/>
                <a:gd name="connsiteY189" fmla="*/ 6596064 h 6858001"/>
                <a:gd name="connsiteX190" fmla="*/ 852488 w 6296025"/>
                <a:gd name="connsiteY190" fmla="*/ 6562726 h 6858001"/>
                <a:gd name="connsiteX191" fmla="*/ 812800 w 6296025"/>
                <a:gd name="connsiteY191" fmla="*/ 6527801 h 6858001"/>
                <a:gd name="connsiteX192" fmla="*/ 771525 w 6296025"/>
                <a:gd name="connsiteY192" fmla="*/ 6489701 h 6858001"/>
                <a:gd name="connsiteX193" fmla="*/ 733425 w 6296025"/>
                <a:gd name="connsiteY193" fmla="*/ 6446839 h 6858001"/>
                <a:gd name="connsiteX194" fmla="*/ 696913 w 6296025"/>
                <a:gd name="connsiteY194" fmla="*/ 6399214 h 6858001"/>
                <a:gd name="connsiteX195" fmla="*/ 658813 w 6296025"/>
                <a:gd name="connsiteY195" fmla="*/ 6348414 h 6858001"/>
                <a:gd name="connsiteX196" fmla="*/ 622300 w 6296025"/>
                <a:gd name="connsiteY196" fmla="*/ 6292851 h 6858001"/>
                <a:gd name="connsiteX197" fmla="*/ 590550 w 6296025"/>
                <a:gd name="connsiteY197" fmla="*/ 6232526 h 6858001"/>
                <a:gd name="connsiteX198" fmla="*/ 557213 w 6296025"/>
                <a:gd name="connsiteY198" fmla="*/ 6167439 h 6858001"/>
                <a:gd name="connsiteX199" fmla="*/ 530225 w 6296025"/>
                <a:gd name="connsiteY199" fmla="*/ 6096001 h 6858001"/>
                <a:gd name="connsiteX200" fmla="*/ 501650 w 6296025"/>
                <a:gd name="connsiteY200" fmla="*/ 6022976 h 6858001"/>
                <a:gd name="connsiteX201" fmla="*/ 476250 w 6296025"/>
                <a:gd name="connsiteY201" fmla="*/ 5942014 h 6858001"/>
                <a:gd name="connsiteX202" fmla="*/ 457200 w 6296025"/>
                <a:gd name="connsiteY202" fmla="*/ 5856289 h 6858001"/>
                <a:gd name="connsiteX203" fmla="*/ 446088 w 6296025"/>
                <a:gd name="connsiteY203" fmla="*/ 5811838 h 6858001"/>
                <a:gd name="connsiteX204" fmla="*/ 438150 w 6296025"/>
                <a:gd name="connsiteY204" fmla="*/ 5768976 h 6858001"/>
                <a:gd name="connsiteX205" fmla="*/ 428625 w 6296025"/>
                <a:gd name="connsiteY205" fmla="*/ 5684838 h 6858001"/>
                <a:gd name="connsiteX206" fmla="*/ 427038 w 6296025"/>
                <a:gd name="connsiteY206" fmla="*/ 5602288 h 6858001"/>
                <a:gd name="connsiteX207" fmla="*/ 428625 w 6296025"/>
                <a:gd name="connsiteY207" fmla="*/ 5521326 h 6858001"/>
                <a:gd name="connsiteX208" fmla="*/ 433388 w 6296025"/>
                <a:gd name="connsiteY208" fmla="*/ 5445126 h 6858001"/>
                <a:gd name="connsiteX209" fmla="*/ 446088 w 6296025"/>
                <a:gd name="connsiteY209" fmla="*/ 5370513 h 6858001"/>
                <a:gd name="connsiteX210" fmla="*/ 463550 w 6296025"/>
                <a:gd name="connsiteY210" fmla="*/ 5299076 h 6858001"/>
                <a:gd name="connsiteX211" fmla="*/ 484188 w 6296025"/>
                <a:gd name="connsiteY211" fmla="*/ 5229226 h 6858001"/>
                <a:gd name="connsiteX212" fmla="*/ 509588 w 6296025"/>
                <a:gd name="connsiteY212" fmla="*/ 5160963 h 6858001"/>
                <a:gd name="connsiteX213" fmla="*/ 536575 w 6296025"/>
                <a:gd name="connsiteY213" fmla="*/ 5097463 h 6858001"/>
                <a:gd name="connsiteX214" fmla="*/ 568325 w 6296025"/>
                <a:gd name="connsiteY214" fmla="*/ 5033963 h 6858001"/>
                <a:gd name="connsiteX215" fmla="*/ 603250 w 6296025"/>
                <a:gd name="connsiteY215" fmla="*/ 4973638 h 6858001"/>
                <a:gd name="connsiteX216" fmla="*/ 638175 w 6296025"/>
                <a:gd name="connsiteY216" fmla="*/ 4918076 h 6858001"/>
                <a:gd name="connsiteX217" fmla="*/ 676275 w 6296025"/>
                <a:gd name="connsiteY217" fmla="*/ 4862513 h 6858001"/>
                <a:gd name="connsiteX218" fmla="*/ 715963 w 6296025"/>
                <a:gd name="connsiteY218" fmla="*/ 4810126 h 6858001"/>
                <a:gd name="connsiteX219" fmla="*/ 758825 w 6296025"/>
                <a:gd name="connsiteY219" fmla="*/ 4762501 h 6858001"/>
                <a:gd name="connsiteX220" fmla="*/ 800100 w 6296025"/>
                <a:gd name="connsiteY220" fmla="*/ 4714876 h 6858001"/>
                <a:gd name="connsiteX221" fmla="*/ 842963 w 6296025"/>
                <a:gd name="connsiteY221" fmla="*/ 4668838 h 6858001"/>
                <a:gd name="connsiteX222" fmla="*/ 885825 w 6296025"/>
                <a:gd name="connsiteY222" fmla="*/ 4625976 h 6858001"/>
                <a:gd name="connsiteX223" fmla="*/ 928688 w 6296025"/>
                <a:gd name="connsiteY223" fmla="*/ 4587876 h 6858001"/>
                <a:gd name="connsiteX224" fmla="*/ 1009651 w 6296025"/>
                <a:gd name="connsiteY224" fmla="*/ 4514851 h 6858001"/>
                <a:gd name="connsiteX225" fmla="*/ 1084263 w 6296025"/>
                <a:gd name="connsiteY225" fmla="*/ 4454526 h 6858001"/>
                <a:gd name="connsiteX226" fmla="*/ 1152526 w 6296025"/>
                <a:gd name="connsiteY226" fmla="*/ 4400551 h 6858001"/>
                <a:gd name="connsiteX227" fmla="*/ 1208088 w 6296025"/>
                <a:gd name="connsiteY227" fmla="*/ 4360863 h 6858001"/>
                <a:gd name="connsiteX228" fmla="*/ 1249363 w 6296025"/>
                <a:gd name="connsiteY228" fmla="*/ 4327526 h 6858001"/>
                <a:gd name="connsiteX229" fmla="*/ 1273176 w 6296025"/>
                <a:gd name="connsiteY229" fmla="*/ 4308476 h 6858001"/>
                <a:gd name="connsiteX230" fmla="*/ 1292226 w 6296025"/>
                <a:gd name="connsiteY230" fmla="*/ 4287838 h 6858001"/>
                <a:gd name="connsiteX231" fmla="*/ 1319213 w 6296025"/>
                <a:gd name="connsiteY231" fmla="*/ 4262438 h 6858001"/>
                <a:gd name="connsiteX232" fmla="*/ 1397001 w 6296025"/>
                <a:gd name="connsiteY232" fmla="*/ 4194176 h 6858001"/>
                <a:gd name="connsiteX233" fmla="*/ 1500188 w 6296025"/>
                <a:gd name="connsiteY233" fmla="*/ 4103688 h 6858001"/>
                <a:gd name="connsiteX234" fmla="*/ 1558926 w 6296025"/>
                <a:gd name="connsiteY234" fmla="*/ 4051301 h 6858001"/>
                <a:gd name="connsiteX235" fmla="*/ 1622426 w 6296025"/>
                <a:gd name="connsiteY235" fmla="*/ 3992563 h 6858001"/>
                <a:gd name="connsiteX236" fmla="*/ 1690688 w 6296025"/>
                <a:gd name="connsiteY236" fmla="*/ 3929063 h 6858001"/>
                <a:gd name="connsiteX237" fmla="*/ 1757363 w 6296025"/>
                <a:gd name="connsiteY237" fmla="*/ 3860801 h 6858001"/>
                <a:gd name="connsiteX238" fmla="*/ 1825626 w 6296025"/>
                <a:gd name="connsiteY238" fmla="*/ 3787776 h 6858001"/>
                <a:gd name="connsiteX239" fmla="*/ 1897063 w 6296025"/>
                <a:gd name="connsiteY239" fmla="*/ 3709988 h 6858001"/>
                <a:gd name="connsiteX240" fmla="*/ 1965326 w 6296025"/>
                <a:gd name="connsiteY240" fmla="*/ 3624263 h 6858001"/>
                <a:gd name="connsiteX241" fmla="*/ 2033588 w 6296025"/>
                <a:gd name="connsiteY241" fmla="*/ 3536951 h 6858001"/>
                <a:gd name="connsiteX242" fmla="*/ 2098676 w 6296025"/>
                <a:gd name="connsiteY242" fmla="*/ 3443288 h 6858001"/>
                <a:gd name="connsiteX243" fmla="*/ 2159002 w 6296025"/>
                <a:gd name="connsiteY243" fmla="*/ 3346451 h 6858001"/>
                <a:gd name="connsiteX244" fmla="*/ 2192338 w 6296025"/>
                <a:gd name="connsiteY244" fmla="*/ 3297238 h 6858001"/>
                <a:gd name="connsiteX245" fmla="*/ 2227263 w 6296025"/>
                <a:gd name="connsiteY245" fmla="*/ 3248026 h 6858001"/>
                <a:gd name="connsiteX246" fmla="*/ 2265363 w 6296025"/>
                <a:gd name="connsiteY246" fmla="*/ 3200401 h 6858001"/>
                <a:gd name="connsiteX247" fmla="*/ 2308227 w 6296025"/>
                <a:gd name="connsiteY247" fmla="*/ 3152776 h 6858001"/>
                <a:gd name="connsiteX248" fmla="*/ 2352676 w 6296025"/>
                <a:gd name="connsiteY248" fmla="*/ 3109913 h 6858001"/>
                <a:gd name="connsiteX249" fmla="*/ 2401888 w 6296025"/>
                <a:gd name="connsiteY249" fmla="*/ 3067051 h 6858001"/>
                <a:gd name="connsiteX250" fmla="*/ 2451101 w 6296025"/>
                <a:gd name="connsiteY250" fmla="*/ 3024188 h 6858001"/>
                <a:gd name="connsiteX251" fmla="*/ 2505077 w 6296025"/>
                <a:gd name="connsiteY251" fmla="*/ 2986088 h 6858001"/>
                <a:gd name="connsiteX252" fmla="*/ 2560639 w 6296025"/>
                <a:gd name="connsiteY252" fmla="*/ 2951163 h 6858001"/>
                <a:gd name="connsiteX253" fmla="*/ 2617788 w 6296025"/>
                <a:gd name="connsiteY253" fmla="*/ 2917826 h 6858001"/>
                <a:gd name="connsiteX254" fmla="*/ 2678113 w 6296025"/>
                <a:gd name="connsiteY254" fmla="*/ 2887663 h 6858001"/>
                <a:gd name="connsiteX255" fmla="*/ 2740027 w 6296025"/>
                <a:gd name="connsiteY255" fmla="*/ 2862263 h 6858001"/>
                <a:gd name="connsiteX256" fmla="*/ 2801939 w 6296025"/>
                <a:gd name="connsiteY256" fmla="*/ 2840038 h 6858001"/>
                <a:gd name="connsiteX257" fmla="*/ 2868613 w 6296025"/>
                <a:gd name="connsiteY257" fmla="*/ 2822576 h 6858001"/>
                <a:gd name="connsiteX258" fmla="*/ 2936877 w 6296025"/>
                <a:gd name="connsiteY258" fmla="*/ 2806701 h 6858001"/>
                <a:gd name="connsiteX259" fmla="*/ 3001964 w 6296025"/>
                <a:gd name="connsiteY259" fmla="*/ 2797176 h 6858001"/>
                <a:gd name="connsiteX260" fmla="*/ 3071814 w 6296025"/>
                <a:gd name="connsiteY260" fmla="*/ 2792413 h 6858001"/>
                <a:gd name="connsiteX261" fmla="*/ 5461000 w 6296025"/>
                <a:gd name="connsiteY261" fmla="*/ 2081213 h 6858001"/>
                <a:gd name="connsiteX262" fmla="*/ 5521325 w 6296025"/>
                <a:gd name="connsiteY262" fmla="*/ 2082801 h 6858001"/>
                <a:gd name="connsiteX263" fmla="*/ 5576888 w 6296025"/>
                <a:gd name="connsiteY263" fmla="*/ 2089150 h 6858001"/>
                <a:gd name="connsiteX264" fmla="*/ 5632450 w 6296025"/>
                <a:gd name="connsiteY264" fmla="*/ 2098676 h 6858001"/>
                <a:gd name="connsiteX265" fmla="*/ 5684838 w 6296025"/>
                <a:gd name="connsiteY265" fmla="*/ 2108201 h 6858001"/>
                <a:gd name="connsiteX266" fmla="*/ 5734050 w 6296025"/>
                <a:gd name="connsiteY266" fmla="*/ 2124076 h 6858001"/>
                <a:gd name="connsiteX267" fmla="*/ 5781675 w 6296025"/>
                <a:gd name="connsiteY267" fmla="*/ 2141538 h 6858001"/>
                <a:gd name="connsiteX268" fmla="*/ 5824538 w 6296025"/>
                <a:gd name="connsiteY268" fmla="*/ 2162175 h 6858001"/>
                <a:gd name="connsiteX269" fmla="*/ 5867400 w 6296025"/>
                <a:gd name="connsiteY269" fmla="*/ 2184400 h 6858001"/>
                <a:gd name="connsiteX270" fmla="*/ 5907088 w 6296025"/>
                <a:gd name="connsiteY270" fmla="*/ 2209801 h 6858001"/>
                <a:gd name="connsiteX271" fmla="*/ 5945188 w 6296025"/>
                <a:gd name="connsiteY271" fmla="*/ 2236788 h 6858001"/>
                <a:gd name="connsiteX272" fmla="*/ 5980113 w 6296025"/>
                <a:gd name="connsiteY272" fmla="*/ 2265363 h 6858001"/>
                <a:gd name="connsiteX273" fmla="*/ 6013450 w 6296025"/>
                <a:gd name="connsiteY273" fmla="*/ 2295525 h 6858001"/>
                <a:gd name="connsiteX274" fmla="*/ 6043613 w 6296025"/>
                <a:gd name="connsiteY274" fmla="*/ 2327276 h 6858001"/>
                <a:gd name="connsiteX275" fmla="*/ 6072188 w 6296025"/>
                <a:gd name="connsiteY275" fmla="*/ 2360613 h 6858001"/>
                <a:gd name="connsiteX276" fmla="*/ 6099175 w 6296025"/>
                <a:gd name="connsiteY276" fmla="*/ 2393950 h 6858001"/>
                <a:gd name="connsiteX277" fmla="*/ 6121400 w 6296025"/>
                <a:gd name="connsiteY277" fmla="*/ 2428875 h 6858001"/>
                <a:gd name="connsiteX278" fmla="*/ 6145213 w 6296025"/>
                <a:gd name="connsiteY278" fmla="*/ 2463801 h 6858001"/>
                <a:gd name="connsiteX279" fmla="*/ 6167438 w 6296025"/>
                <a:gd name="connsiteY279" fmla="*/ 2500313 h 6858001"/>
                <a:gd name="connsiteX280" fmla="*/ 6184900 w 6296025"/>
                <a:gd name="connsiteY280" fmla="*/ 2536825 h 6858001"/>
                <a:gd name="connsiteX281" fmla="*/ 6202363 w 6296025"/>
                <a:gd name="connsiteY281" fmla="*/ 2573338 h 6858001"/>
                <a:gd name="connsiteX282" fmla="*/ 6232525 w 6296025"/>
                <a:gd name="connsiteY282" fmla="*/ 2643188 h 6858001"/>
                <a:gd name="connsiteX283" fmla="*/ 6256338 w 6296025"/>
                <a:gd name="connsiteY283" fmla="*/ 2714626 h 6858001"/>
                <a:gd name="connsiteX284" fmla="*/ 6273800 w 6296025"/>
                <a:gd name="connsiteY284" fmla="*/ 2779713 h 6858001"/>
                <a:gd name="connsiteX285" fmla="*/ 6286500 w 6296025"/>
                <a:gd name="connsiteY285" fmla="*/ 2836863 h 6858001"/>
                <a:gd name="connsiteX286" fmla="*/ 6291263 w 6296025"/>
                <a:gd name="connsiteY286" fmla="*/ 2890838 h 6858001"/>
                <a:gd name="connsiteX287" fmla="*/ 6292850 w 6296025"/>
                <a:gd name="connsiteY287" fmla="*/ 2935288 h 6858001"/>
                <a:gd name="connsiteX288" fmla="*/ 6296025 w 6296025"/>
                <a:gd name="connsiteY288" fmla="*/ 3046413 h 6858001"/>
                <a:gd name="connsiteX289" fmla="*/ 6296025 w 6296025"/>
                <a:gd name="connsiteY289" fmla="*/ 3119438 h 6858001"/>
                <a:gd name="connsiteX290" fmla="*/ 6296025 w 6296025"/>
                <a:gd name="connsiteY290" fmla="*/ 3203576 h 6858001"/>
                <a:gd name="connsiteX291" fmla="*/ 6288088 w 6296025"/>
                <a:gd name="connsiteY291" fmla="*/ 3290888 h 6858001"/>
                <a:gd name="connsiteX292" fmla="*/ 6278563 w 6296025"/>
                <a:gd name="connsiteY292" fmla="*/ 3387726 h 6858001"/>
                <a:gd name="connsiteX293" fmla="*/ 6270625 w 6296025"/>
                <a:gd name="connsiteY293" fmla="*/ 3435351 h 6858001"/>
                <a:gd name="connsiteX294" fmla="*/ 6261100 w 6296025"/>
                <a:gd name="connsiteY294" fmla="*/ 3482976 h 6858001"/>
                <a:gd name="connsiteX295" fmla="*/ 6249988 w 6296025"/>
                <a:gd name="connsiteY295" fmla="*/ 3530601 h 6858001"/>
                <a:gd name="connsiteX296" fmla="*/ 6235700 w 6296025"/>
                <a:gd name="connsiteY296" fmla="*/ 3579813 h 6858001"/>
                <a:gd name="connsiteX297" fmla="*/ 6219825 w 6296025"/>
                <a:gd name="connsiteY297" fmla="*/ 3627438 h 6858001"/>
                <a:gd name="connsiteX298" fmla="*/ 6200775 w 6296025"/>
                <a:gd name="connsiteY298" fmla="*/ 3675063 h 6858001"/>
                <a:gd name="connsiteX299" fmla="*/ 6180138 w 6296025"/>
                <a:gd name="connsiteY299" fmla="*/ 3721101 h 6858001"/>
                <a:gd name="connsiteX300" fmla="*/ 6154738 w 6296025"/>
                <a:gd name="connsiteY300" fmla="*/ 3763963 h 6858001"/>
                <a:gd name="connsiteX301" fmla="*/ 6127750 w 6296025"/>
                <a:gd name="connsiteY301" fmla="*/ 3806826 h 6858001"/>
                <a:gd name="connsiteX302" fmla="*/ 6096000 w 6296025"/>
                <a:gd name="connsiteY302" fmla="*/ 3846513 h 6858001"/>
                <a:gd name="connsiteX303" fmla="*/ 6061075 w 6296025"/>
                <a:gd name="connsiteY303" fmla="*/ 3884613 h 6858001"/>
                <a:gd name="connsiteX304" fmla="*/ 6022975 w 6296025"/>
                <a:gd name="connsiteY304" fmla="*/ 3919538 h 6858001"/>
                <a:gd name="connsiteX305" fmla="*/ 5983288 w 6296025"/>
                <a:gd name="connsiteY305" fmla="*/ 3952876 h 6858001"/>
                <a:gd name="connsiteX306" fmla="*/ 5937250 w 6296025"/>
                <a:gd name="connsiteY306" fmla="*/ 3983038 h 6858001"/>
                <a:gd name="connsiteX307" fmla="*/ 5888038 w 6296025"/>
                <a:gd name="connsiteY307" fmla="*/ 4008438 h 6858001"/>
                <a:gd name="connsiteX308" fmla="*/ 5832475 w 6296025"/>
                <a:gd name="connsiteY308" fmla="*/ 4030663 h 6858001"/>
                <a:gd name="connsiteX309" fmla="*/ 5773738 w 6296025"/>
                <a:gd name="connsiteY309" fmla="*/ 4048126 h 6858001"/>
                <a:gd name="connsiteX310" fmla="*/ 5708650 w 6296025"/>
                <a:gd name="connsiteY310" fmla="*/ 4064001 h 6858001"/>
                <a:gd name="connsiteX311" fmla="*/ 5640388 w 6296025"/>
                <a:gd name="connsiteY311" fmla="*/ 4070351 h 6858001"/>
                <a:gd name="connsiteX312" fmla="*/ 5567363 w 6296025"/>
                <a:gd name="connsiteY312" fmla="*/ 4076701 h 6858001"/>
                <a:gd name="connsiteX313" fmla="*/ 5491163 w 6296025"/>
                <a:gd name="connsiteY313" fmla="*/ 4076701 h 6858001"/>
                <a:gd name="connsiteX314" fmla="*/ 5421313 w 6296025"/>
                <a:gd name="connsiteY314" fmla="*/ 4073526 h 6858001"/>
                <a:gd name="connsiteX315" fmla="*/ 5354638 w 6296025"/>
                <a:gd name="connsiteY315" fmla="*/ 4065588 h 6858001"/>
                <a:gd name="connsiteX316" fmla="*/ 5294313 w 6296025"/>
                <a:gd name="connsiteY316" fmla="*/ 4056063 h 6858001"/>
                <a:gd name="connsiteX317" fmla="*/ 5237163 w 6296025"/>
                <a:gd name="connsiteY317" fmla="*/ 4043363 h 6858001"/>
                <a:gd name="connsiteX318" fmla="*/ 5183188 w 6296025"/>
                <a:gd name="connsiteY318" fmla="*/ 4027488 h 6858001"/>
                <a:gd name="connsiteX319" fmla="*/ 5135563 w 6296025"/>
                <a:gd name="connsiteY319" fmla="*/ 4010026 h 6858001"/>
                <a:gd name="connsiteX320" fmla="*/ 5087938 w 6296025"/>
                <a:gd name="connsiteY320" fmla="*/ 3990976 h 6858001"/>
                <a:gd name="connsiteX321" fmla="*/ 5045075 w 6296025"/>
                <a:gd name="connsiteY321" fmla="*/ 3967163 h 6858001"/>
                <a:gd name="connsiteX322" fmla="*/ 5006975 w 6296025"/>
                <a:gd name="connsiteY322" fmla="*/ 3941763 h 6858001"/>
                <a:gd name="connsiteX323" fmla="*/ 4972050 w 6296025"/>
                <a:gd name="connsiteY323" fmla="*/ 3916363 h 6858001"/>
                <a:gd name="connsiteX324" fmla="*/ 4938713 w 6296025"/>
                <a:gd name="connsiteY324" fmla="*/ 3886201 h 6858001"/>
                <a:gd name="connsiteX325" fmla="*/ 4908550 w 6296025"/>
                <a:gd name="connsiteY325" fmla="*/ 3856038 h 6858001"/>
                <a:gd name="connsiteX326" fmla="*/ 4881563 w 6296025"/>
                <a:gd name="connsiteY326" fmla="*/ 3824288 h 6858001"/>
                <a:gd name="connsiteX327" fmla="*/ 4856163 w 6296025"/>
                <a:gd name="connsiteY327" fmla="*/ 3790951 h 6858001"/>
                <a:gd name="connsiteX328" fmla="*/ 4832350 w 6296025"/>
                <a:gd name="connsiteY328" fmla="*/ 3756026 h 6858001"/>
                <a:gd name="connsiteX329" fmla="*/ 4814888 w 6296025"/>
                <a:gd name="connsiteY329" fmla="*/ 3717926 h 6858001"/>
                <a:gd name="connsiteX330" fmla="*/ 4797425 w 6296025"/>
                <a:gd name="connsiteY330" fmla="*/ 3683001 h 6858001"/>
                <a:gd name="connsiteX331" fmla="*/ 4783138 w 6296025"/>
                <a:gd name="connsiteY331" fmla="*/ 3641726 h 6858001"/>
                <a:gd name="connsiteX332" fmla="*/ 4770438 w 6296025"/>
                <a:gd name="connsiteY332" fmla="*/ 3603626 h 6858001"/>
                <a:gd name="connsiteX333" fmla="*/ 4757738 w 6296025"/>
                <a:gd name="connsiteY333" fmla="*/ 3563938 h 6858001"/>
                <a:gd name="connsiteX334" fmla="*/ 4746625 w 6296025"/>
                <a:gd name="connsiteY334" fmla="*/ 3524251 h 6858001"/>
                <a:gd name="connsiteX335" fmla="*/ 4740275 w 6296025"/>
                <a:gd name="connsiteY335" fmla="*/ 3481388 h 6858001"/>
                <a:gd name="connsiteX336" fmla="*/ 4732338 w 6296025"/>
                <a:gd name="connsiteY336" fmla="*/ 3440113 h 6858001"/>
                <a:gd name="connsiteX337" fmla="*/ 4724400 w 6296025"/>
                <a:gd name="connsiteY337" fmla="*/ 3357563 h 6858001"/>
                <a:gd name="connsiteX338" fmla="*/ 4716463 w 6296025"/>
                <a:gd name="connsiteY338" fmla="*/ 3273426 h 6858001"/>
                <a:gd name="connsiteX339" fmla="*/ 4714875 w 6296025"/>
                <a:gd name="connsiteY339" fmla="*/ 3192463 h 6858001"/>
                <a:gd name="connsiteX340" fmla="*/ 4714875 w 6296025"/>
                <a:gd name="connsiteY340" fmla="*/ 3114676 h 6858001"/>
                <a:gd name="connsiteX341" fmla="*/ 4716463 w 6296025"/>
                <a:gd name="connsiteY341" fmla="*/ 3032126 h 6858001"/>
                <a:gd name="connsiteX342" fmla="*/ 4719638 w 6296025"/>
                <a:gd name="connsiteY342" fmla="*/ 2947988 h 6858001"/>
                <a:gd name="connsiteX343" fmla="*/ 4727575 w 6296025"/>
                <a:gd name="connsiteY343" fmla="*/ 2860675 h 6858001"/>
                <a:gd name="connsiteX344" fmla="*/ 4740275 w 6296025"/>
                <a:gd name="connsiteY344" fmla="*/ 2771775 h 6858001"/>
                <a:gd name="connsiteX345" fmla="*/ 4754563 w 6296025"/>
                <a:gd name="connsiteY345" fmla="*/ 2686051 h 6858001"/>
                <a:gd name="connsiteX346" fmla="*/ 4765675 w 6296025"/>
                <a:gd name="connsiteY346" fmla="*/ 2643188 h 6858001"/>
                <a:gd name="connsiteX347" fmla="*/ 4776788 w 6296025"/>
                <a:gd name="connsiteY347" fmla="*/ 2600326 h 6858001"/>
                <a:gd name="connsiteX348" fmla="*/ 4789488 w 6296025"/>
                <a:gd name="connsiteY348" fmla="*/ 2557463 h 6858001"/>
                <a:gd name="connsiteX349" fmla="*/ 4805363 w 6296025"/>
                <a:gd name="connsiteY349" fmla="*/ 2517776 h 6858001"/>
                <a:gd name="connsiteX350" fmla="*/ 4822825 w 6296025"/>
                <a:gd name="connsiteY350" fmla="*/ 2476501 h 6858001"/>
                <a:gd name="connsiteX351" fmla="*/ 4840288 w 6296025"/>
                <a:gd name="connsiteY351" fmla="*/ 2438401 h 6858001"/>
                <a:gd name="connsiteX352" fmla="*/ 4860925 w 6296025"/>
                <a:gd name="connsiteY352" fmla="*/ 2401888 h 6858001"/>
                <a:gd name="connsiteX353" fmla="*/ 4883150 w 6296025"/>
                <a:gd name="connsiteY353" fmla="*/ 2363788 h 6858001"/>
                <a:gd name="connsiteX354" fmla="*/ 4908550 w 6296025"/>
                <a:gd name="connsiteY354" fmla="*/ 2327276 h 6858001"/>
                <a:gd name="connsiteX355" fmla="*/ 4937125 w 6296025"/>
                <a:gd name="connsiteY355" fmla="*/ 2295525 h 6858001"/>
                <a:gd name="connsiteX356" fmla="*/ 4964113 w 6296025"/>
                <a:gd name="connsiteY356" fmla="*/ 2265363 h 6858001"/>
                <a:gd name="connsiteX357" fmla="*/ 4997450 w 6296025"/>
                <a:gd name="connsiteY357" fmla="*/ 2235201 h 6858001"/>
                <a:gd name="connsiteX358" fmla="*/ 5029200 w 6296025"/>
                <a:gd name="connsiteY358" fmla="*/ 2206625 h 6858001"/>
                <a:gd name="connsiteX359" fmla="*/ 5065713 w 6296025"/>
                <a:gd name="connsiteY359" fmla="*/ 2181226 h 6858001"/>
                <a:gd name="connsiteX360" fmla="*/ 5105400 w 6296025"/>
                <a:gd name="connsiteY360" fmla="*/ 2162175 h 6858001"/>
                <a:gd name="connsiteX361" fmla="*/ 5148263 w 6296025"/>
                <a:gd name="connsiteY361" fmla="*/ 2141538 h 6858001"/>
                <a:gd name="connsiteX362" fmla="*/ 5191125 w 6296025"/>
                <a:gd name="connsiteY362" fmla="*/ 2124076 h 6858001"/>
                <a:gd name="connsiteX363" fmla="*/ 5238750 w 6296025"/>
                <a:gd name="connsiteY363" fmla="*/ 2108201 h 6858001"/>
                <a:gd name="connsiteX364" fmla="*/ 5289550 w 6296025"/>
                <a:gd name="connsiteY364" fmla="*/ 2095500 h 6858001"/>
                <a:gd name="connsiteX365" fmla="*/ 5341938 w 6296025"/>
                <a:gd name="connsiteY365" fmla="*/ 2089150 h 6858001"/>
                <a:gd name="connsiteX366" fmla="*/ 5400675 w 6296025"/>
                <a:gd name="connsiteY366" fmla="*/ 2082801 h 6858001"/>
                <a:gd name="connsiteX367" fmla="*/ 749300 w 6296025"/>
                <a:gd name="connsiteY367" fmla="*/ 1581150 h 6858001"/>
                <a:gd name="connsiteX368" fmla="*/ 795338 w 6296025"/>
                <a:gd name="connsiteY368" fmla="*/ 1581150 h 6858001"/>
                <a:gd name="connsiteX369" fmla="*/ 838200 w 6296025"/>
                <a:gd name="connsiteY369" fmla="*/ 1585912 h 6858001"/>
                <a:gd name="connsiteX370" fmla="*/ 877888 w 6296025"/>
                <a:gd name="connsiteY370" fmla="*/ 1592262 h 6858001"/>
                <a:gd name="connsiteX371" fmla="*/ 920750 w 6296025"/>
                <a:gd name="connsiteY371" fmla="*/ 1601788 h 6858001"/>
                <a:gd name="connsiteX372" fmla="*/ 960438 w 6296025"/>
                <a:gd name="connsiteY372" fmla="*/ 1614487 h 6858001"/>
                <a:gd name="connsiteX373" fmla="*/ 998538 w 6296025"/>
                <a:gd name="connsiteY373" fmla="*/ 1628775 h 6858001"/>
                <a:gd name="connsiteX374" fmla="*/ 1039813 w 6296025"/>
                <a:gd name="connsiteY374" fmla="*/ 1646238 h 6858001"/>
                <a:gd name="connsiteX375" fmla="*/ 1076325 w 6296025"/>
                <a:gd name="connsiteY375" fmla="*/ 1665287 h 6858001"/>
                <a:gd name="connsiteX376" fmla="*/ 1112838 w 6296025"/>
                <a:gd name="connsiteY376" fmla="*/ 1684338 h 6858001"/>
                <a:gd name="connsiteX377" fmla="*/ 1147763 w 6296025"/>
                <a:gd name="connsiteY377" fmla="*/ 1709737 h 6858001"/>
                <a:gd name="connsiteX378" fmla="*/ 1181100 w 6296025"/>
                <a:gd name="connsiteY378" fmla="*/ 1733550 h 6858001"/>
                <a:gd name="connsiteX379" fmla="*/ 1216025 w 6296025"/>
                <a:gd name="connsiteY379" fmla="*/ 1760537 h 6858001"/>
                <a:gd name="connsiteX380" fmla="*/ 1246188 w 6296025"/>
                <a:gd name="connsiteY380" fmla="*/ 1787525 h 6858001"/>
                <a:gd name="connsiteX381" fmla="*/ 1276350 w 6296025"/>
                <a:gd name="connsiteY381" fmla="*/ 1816100 h 6858001"/>
                <a:gd name="connsiteX382" fmla="*/ 1306513 w 6296025"/>
                <a:gd name="connsiteY382" fmla="*/ 1846262 h 6858001"/>
                <a:gd name="connsiteX383" fmla="*/ 1335088 w 6296025"/>
                <a:gd name="connsiteY383" fmla="*/ 1879600 h 6858001"/>
                <a:gd name="connsiteX384" fmla="*/ 1362075 w 6296025"/>
                <a:gd name="connsiteY384" fmla="*/ 1909762 h 6858001"/>
                <a:gd name="connsiteX385" fmla="*/ 1409701 w 6296025"/>
                <a:gd name="connsiteY385" fmla="*/ 1974850 h 6858001"/>
                <a:gd name="connsiteX386" fmla="*/ 1452563 w 6296025"/>
                <a:gd name="connsiteY386" fmla="*/ 2043112 h 6858001"/>
                <a:gd name="connsiteX387" fmla="*/ 1490663 w 6296025"/>
                <a:gd name="connsiteY387" fmla="*/ 2111375 h 6858001"/>
                <a:gd name="connsiteX388" fmla="*/ 1520826 w 6296025"/>
                <a:gd name="connsiteY388" fmla="*/ 2179637 h 6858001"/>
                <a:gd name="connsiteX389" fmla="*/ 1546226 w 6296025"/>
                <a:gd name="connsiteY389" fmla="*/ 2244725 h 6858001"/>
                <a:gd name="connsiteX390" fmla="*/ 1563688 w 6296025"/>
                <a:gd name="connsiteY390" fmla="*/ 2308225 h 6858001"/>
                <a:gd name="connsiteX391" fmla="*/ 1571626 w 6296025"/>
                <a:gd name="connsiteY391" fmla="*/ 2338387 h 6858001"/>
                <a:gd name="connsiteX392" fmla="*/ 1574801 w 6296025"/>
                <a:gd name="connsiteY392" fmla="*/ 2365375 h 6858001"/>
                <a:gd name="connsiteX393" fmla="*/ 1584326 w 6296025"/>
                <a:gd name="connsiteY393" fmla="*/ 2468562 h 6858001"/>
                <a:gd name="connsiteX394" fmla="*/ 1589088 w 6296025"/>
                <a:gd name="connsiteY394" fmla="*/ 2540000 h 6858001"/>
                <a:gd name="connsiteX395" fmla="*/ 1592263 w 6296025"/>
                <a:gd name="connsiteY395" fmla="*/ 2620962 h 6858001"/>
                <a:gd name="connsiteX396" fmla="*/ 1592263 w 6296025"/>
                <a:gd name="connsiteY396" fmla="*/ 2708275 h 6858001"/>
                <a:gd name="connsiteX397" fmla="*/ 1584326 w 6296025"/>
                <a:gd name="connsiteY397" fmla="*/ 2805112 h 6858001"/>
                <a:gd name="connsiteX398" fmla="*/ 1579563 w 6296025"/>
                <a:gd name="connsiteY398" fmla="*/ 2852737 h 6858001"/>
                <a:gd name="connsiteX399" fmla="*/ 1571626 w 6296025"/>
                <a:gd name="connsiteY399" fmla="*/ 2903537 h 6858001"/>
                <a:gd name="connsiteX400" fmla="*/ 1563688 w 6296025"/>
                <a:gd name="connsiteY400" fmla="*/ 2954337 h 6858001"/>
                <a:gd name="connsiteX401" fmla="*/ 1550988 w 6296025"/>
                <a:gd name="connsiteY401" fmla="*/ 3003550 h 6858001"/>
                <a:gd name="connsiteX402" fmla="*/ 1538288 w 6296025"/>
                <a:gd name="connsiteY402" fmla="*/ 3051175 h 6858001"/>
                <a:gd name="connsiteX403" fmla="*/ 1524001 w 6296025"/>
                <a:gd name="connsiteY403" fmla="*/ 3101975 h 6858001"/>
                <a:gd name="connsiteX404" fmla="*/ 1503363 w 6296025"/>
                <a:gd name="connsiteY404" fmla="*/ 3152775 h 6858001"/>
                <a:gd name="connsiteX405" fmla="*/ 1482726 w 6296025"/>
                <a:gd name="connsiteY405" fmla="*/ 3200400 h 6858001"/>
                <a:gd name="connsiteX406" fmla="*/ 1460501 w 6296025"/>
                <a:gd name="connsiteY406" fmla="*/ 3246437 h 6858001"/>
                <a:gd name="connsiteX407" fmla="*/ 1433513 w 6296025"/>
                <a:gd name="connsiteY407" fmla="*/ 3290887 h 6858001"/>
                <a:gd name="connsiteX408" fmla="*/ 1401763 w 6296025"/>
                <a:gd name="connsiteY408" fmla="*/ 3336925 h 6858001"/>
                <a:gd name="connsiteX409" fmla="*/ 1366838 w 6296025"/>
                <a:gd name="connsiteY409" fmla="*/ 3376612 h 6858001"/>
                <a:gd name="connsiteX410" fmla="*/ 1328738 w 6296025"/>
                <a:gd name="connsiteY410" fmla="*/ 3417887 h 6858001"/>
                <a:gd name="connsiteX411" fmla="*/ 1289050 w 6296025"/>
                <a:gd name="connsiteY411" fmla="*/ 3455987 h 6858001"/>
                <a:gd name="connsiteX412" fmla="*/ 1243013 w 6296025"/>
                <a:gd name="connsiteY412" fmla="*/ 3490912 h 6858001"/>
                <a:gd name="connsiteX413" fmla="*/ 1195388 w 6296025"/>
                <a:gd name="connsiteY413" fmla="*/ 3521075 h 6858001"/>
                <a:gd name="connsiteX414" fmla="*/ 1139825 w 6296025"/>
                <a:gd name="connsiteY414" fmla="*/ 3551237 h 6858001"/>
                <a:gd name="connsiteX415" fmla="*/ 1082675 w 6296025"/>
                <a:gd name="connsiteY415" fmla="*/ 3573462 h 6858001"/>
                <a:gd name="connsiteX416" fmla="*/ 1022350 w 6296025"/>
                <a:gd name="connsiteY416" fmla="*/ 3597275 h 6858001"/>
                <a:gd name="connsiteX417" fmla="*/ 954088 w 6296025"/>
                <a:gd name="connsiteY417" fmla="*/ 3614737 h 6858001"/>
                <a:gd name="connsiteX418" fmla="*/ 885825 w 6296025"/>
                <a:gd name="connsiteY418" fmla="*/ 3624262 h 6858001"/>
                <a:gd name="connsiteX419" fmla="*/ 819150 w 6296025"/>
                <a:gd name="connsiteY419" fmla="*/ 3632200 h 6858001"/>
                <a:gd name="connsiteX420" fmla="*/ 757238 w 6296025"/>
                <a:gd name="connsiteY420" fmla="*/ 3632200 h 6858001"/>
                <a:gd name="connsiteX421" fmla="*/ 696913 w 6296025"/>
                <a:gd name="connsiteY421" fmla="*/ 3629025 h 6858001"/>
                <a:gd name="connsiteX422" fmla="*/ 638175 w 6296025"/>
                <a:gd name="connsiteY422" fmla="*/ 3619500 h 6858001"/>
                <a:gd name="connsiteX423" fmla="*/ 582613 w 6296025"/>
                <a:gd name="connsiteY423" fmla="*/ 3603625 h 6858001"/>
                <a:gd name="connsiteX424" fmla="*/ 530225 w 6296025"/>
                <a:gd name="connsiteY424" fmla="*/ 3586162 h 6858001"/>
                <a:gd name="connsiteX425" fmla="*/ 481013 w 6296025"/>
                <a:gd name="connsiteY425" fmla="*/ 3563937 h 6858001"/>
                <a:gd name="connsiteX426" fmla="*/ 433388 w 6296025"/>
                <a:gd name="connsiteY426" fmla="*/ 3538537 h 6858001"/>
                <a:gd name="connsiteX427" fmla="*/ 388938 w 6296025"/>
                <a:gd name="connsiteY427" fmla="*/ 3508375 h 6858001"/>
                <a:gd name="connsiteX428" fmla="*/ 347663 w 6296025"/>
                <a:gd name="connsiteY428" fmla="*/ 3475037 h 6858001"/>
                <a:gd name="connsiteX429" fmla="*/ 307975 w 6296025"/>
                <a:gd name="connsiteY429" fmla="*/ 3440112 h 6858001"/>
                <a:gd name="connsiteX430" fmla="*/ 269875 w 6296025"/>
                <a:gd name="connsiteY430" fmla="*/ 3402012 h 6858001"/>
                <a:gd name="connsiteX431" fmla="*/ 234950 w 6296025"/>
                <a:gd name="connsiteY431" fmla="*/ 3359150 h 6858001"/>
                <a:gd name="connsiteX432" fmla="*/ 204788 w 6296025"/>
                <a:gd name="connsiteY432" fmla="*/ 3316287 h 6858001"/>
                <a:gd name="connsiteX433" fmla="*/ 174625 w 6296025"/>
                <a:gd name="connsiteY433" fmla="*/ 3271837 h 6858001"/>
                <a:gd name="connsiteX434" fmla="*/ 146050 w 6296025"/>
                <a:gd name="connsiteY434" fmla="*/ 3225800 h 6858001"/>
                <a:gd name="connsiteX435" fmla="*/ 120650 w 6296025"/>
                <a:gd name="connsiteY435" fmla="*/ 3178175 h 6858001"/>
                <a:gd name="connsiteX436" fmla="*/ 98425 w 6296025"/>
                <a:gd name="connsiteY436" fmla="*/ 3127375 h 6858001"/>
                <a:gd name="connsiteX437" fmla="*/ 77788 w 6296025"/>
                <a:gd name="connsiteY437" fmla="*/ 3076575 h 6858001"/>
                <a:gd name="connsiteX438" fmla="*/ 60325 w 6296025"/>
                <a:gd name="connsiteY438" fmla="*/ 3027362 h 6858001"/>
                <a:gd name="connsiteX439" fmla="*/ 46038 w 6296025"/>
                <a:gd name="connsiteY439" fmla="*/ 2976562 h 6858001"/>
                <a:gd name="connsiteX440" fmla="*/ 33338 w 6296025"/>
                <a:gd name="connsiteY440" fmla="*/ 2925762 h 6858001"/>
                <a:gd name="connsiteX441" fmla="*/ 20638 w 6296025"/>
                <a:gd name="connsiteY441" fmla="*/ 2874962 h 6858001"/>
                <a:gd name="connsiteX442" fmla="*/ 12700 w 6296025"/>
                <a:gd name="connsiteY442" fmla="*/ 2824162 h 6858001"/>
                <a:gd name="connsiteX443" fmla="*/ 4763 w 6296025"/>
                <a:gd name="connsiteY443" fmla="*/ 2774950 h 6858001"/>
                <a:gd name="connsiteX444" fmla="*/ 3175 w 6296025"/>
                <a:gd name="connsiteY444" fmla="*/ 2727325 h 6858001"/>
                <a:gd name="connsiteX445" fmla="*/ 0 w 6296025"/>
                <a:gd name="connsiteY445" fmla="*/ 2678113 h 6858001"/>
                <a:gd name="connsiteX446" fmla="*/ 0 w 6296025"/>
                <a:gd name="connsiteY446" fmla="*/ 2633662 h 6858001"/>
                <a:gd name="connsiteX447" fmla="*/ 3175 w 6296025"/>
                <a:gd name="connsiteY447" fmla="*/ 2590800 h 6858001"/>
                <a:gd name="connsiteX448" fmla="*/ 7938 w 6296025"/>
                <a:gd name="connsiteY448" fmla="*/ 2547937 h 6858001"/>
                <a:gd name="connsiteX449" fmla="*/ 12700 w 6296025"/>
                <a:gd name="connsiteY449" fmla="*/ 2509837 h 6858001"/>
                <a:gd name="connsiteX450" fmla="*/ 17463 w 6296025"/>
                <a:gd name="connsiteY450" fmla="*/ 2471737 h 6858001"/>
                <a:gd name="connsiteX451" fmla="*/ 25400 w 6296025"/>
                <a:gd name="connsiteY451" fmla="*/ 2428875 h 6858001"/>
                <a:gd name="connsiteX452" fmla="*/ 38100 w 6296025"/>
                <a:gd name="connsiteY452" fmla="*/ 2370137 h 6858001"/>
                <a:gd name="connsiteX453" fmla="*/ 52388 w 6296025"/>
                <a:gd name="connsiteY453" fmla="*/ 2305050 h 6858001"/>
                <a:gd name="connsiteX454" fmla="*/ 73025 w 6296025"/>
                <a:gd name="connsiteY454" fmla="*/ 2230437 h 6858001"/>
                <a:gd name="connsiteX455" fmla="*/ 101600 w 6296025"/>
                <a:gd name="connsiteY455" fmla="*/ 2149475 h 6858001"/>
                <a:gd name="connsiteX456" fmla="*/ 133350 w 6296025"/>
                <a:gd name="connsiteY456" fmla="*/ 2065337 h 6858001"/>
                <a:gd name="connsiteX457" fmla="*/ 150813 w 6296025"/>
                <a:gd name="connsiteY457" fmla="*/ 2025650 h 6858001"/>
                <a:gd name="connsiteX458" fmla="*/ 174625 w 6296025"/>
                <a:gd name="connsiteY458" fmla="*/ 1982787 h 6858001"/>
                <a:gd name="connsiteX459" fmla="*/ 196850 w 6296025"/>
                <a:gd name="connsiteY459" fmla="*/ 1939925 h 6858001"/>
                <a:gd name="connsiteX460" fmla="*/ 222250 w 6296025"/>
                <a:gd name="connsiteY460" fmla="*/ 1898650 h 6858001"/>
                <a:gd name="connsiteX461" fmla="*/ 247650 w 6296025"/>
                <a:gd name="connsiteY461" fmla="*/ 1858962 h 6858001"/>
                <a:gd name="connsiteX462" fmla="*/ 277813 w 6296025"/>
                <a:gd name="connsiteY462" fmla="*/ 1820862 h 6858001"/>
                <a:gd name="connsiteX463" fmla="*/ 307975 w 6296025"/>
                <a:gd name="connsiteY463" fmla="*/ 1785938 h 6858001"/>
                <a:gd name="connsiteX464" fmla="*/ 342900 w 6296025"/>
                <a:gd name="connsiteY464" fmla="*/ 1751013 h 6858001"/>
                <a:gd name="connsiteX465" fmla="*/ 377825 w 6296025"/>
                <a:gd name="connsiteY465" fmla="*/ 1717675 h 6858001"/>
                <a:gd name="connsiteX466" fmla="*/ 415925 w 6296025"/>
                <a:gd name="connsiteY466" fmla="*/ 1687512 h 6858001"/>
                <a:gd name="connsiteX467" fmla="*/ 458788 w 6296025"/>
                <a:gd name="connsiteY467" fmla="*/ 1662112 h 6858001"/>
                <a:gd name="connsiteX468" fmla="*/ 501650 w 6296025"/>
                <a:gd name="connsiteY468" fmla="*/ 1639888 h 6858001"/>
                <a:gd name="connsiteX469" fmla="*/ 549275 w 6296025"/>
                <a:gd name="connsiteY469" fmla="*/ 1619250 h 6858001"/>
                <a:gd name="connsiteX470" fmla="*/ 598488 w 6296025"/>
                <a:gd name="connsiteY470" fmla="*/ 1601788 h 6858001"/>
                <a:gd name="connsiteX471" fmla="*/ 650875 w 6296025"/>
                <a:gd name="connsiteY471" fmla="*/ 1592262 h 6858001"/>
                <a:gd name="connsiteX472" fmla="*/ 706438 w 6296025"/>
                <a:gd name="connsiteY472" fmla="*/ 1584325 h 6858001"/>
                <a:gd name="connsiteX473" fmla="*/ 4300538 w 6296025"/>
                <a:gd name="connsiteY473" fmla="*/ 168275 h 6858001"/>
                <a:gd name="connsiteX474" fmla="*/ 4338638 w 6296025"/>
                <a:gd name="connsiteY474" fmla="*/ 168275 h 6858001"/>
                <a:gd name="connsiteX475" fmla="*/ 4376738 w 6296025"/>
                <a:gd name="connsiteY475" fmla="*/ 171450 h 6858001"/>
                <a:gd name="connsiteX476" fmla="*/ 4411663 w 6296025"/>
                <a:gd name="connsiteY476" fmla="*/ 176213 h 6858001"/>
                <a:gd name="connsiteX477" fmla="*/ 4449763 w 6296025"/>
                <a:gd name="connsiteY477" fmla="*/ 187325 h 6858001"/>
                <a:gd name="connsiteX478" fmla="*/ 4484688 w 6296025"/>
                <a:gd name="connsiteY478" fmla="*/ 200025 h 6858001"/>
                <a:gd name="connsiteX479" fmla="*/ 4519613 w 6296025"/>
                <a:gd name="connsiteY479" fmla="*/ 211138 h 6858001"/>
                <a:gd name="connsiteX480" fmla="*/ 4556126 w 6296025"/>
                <a:gd name="connsiteY480" fmla="*/ 230188 h 6858001"/>
                <a:gd name="connsiteX481" fmla="*/ 4591051 w 6296025"/>
                <a:gd name="connsiteY481" fmla="*/ 247650 h 6858001"/>
                <a:gd name="connsiteX482" fmla="*/ 4625976 w 6296025"/>
                <a:gd name="connsiteY482" fmla="*/ 269875 h 6858001"/>
                <a:gd name="connsiteX483" fmla="*/ 4659314 w 6296025"/>
                <a:gd name="connsiteY483" fmla="*/ 292100 h 6858001"/>
                <a:gd name="connsiteX484" fmla="*/ 4691064 w 6296025"/>
                <a:gd name="connsiteY484" fmla="*/ 315913 h 6858001"/>
                <a:gd name="connsiteX485" fmla="*/ 4724401 w 6296025"/>
                <a:gd name="connsiteY485" fmla="*/ 342900 h 6858001"/>
                <a:gd name="connsiteX486" fmla="*/ 4757739 w 6296025"/>
                <a:gd name="connsiteY486" fmla="*/ 371475 h 6858001"/>
                <a:gd name="connsiteX487" fmla="*/ 4787901 w 6296025"/>
                <a:gd name="connsiteY487" fmla="*/ 401638 h 6858001"/>
                <a:gd name="connsiteX488" fmla="*/ 4814889 w 6296025"/>
                <a:gd name="connsiteY488" fmla="*/ 431800 h 6858001"/>
                <a:gd name="connsiteX489" fmla="*/ 4845051 w 6296025"/>
                <a:gd name="connsiteY489" fmla="*/ 463550 h 6858001"/>
                <a:gd name="connsiteX490" fmla="*/ 4870451 w 6296025"/>
                <a:gd name="connsiteY490" fmla="*/ 496888 h 6858001"/>
                <a:gd name="connsiteX491" fmla="*/ 4899026 w 6296025"/>
                <a:gd name="connsiteY491" fmla="*/ 531813 h 6858001"/>
                <a:gd name="connsiteX492" fmla="*/ 4921251 w 6296025"/>
                <a:gd name="connsiteY492" fmla="*/ 566738 h 6858001"/>
                <a:gd name="connsiteX493" fmla="*/ 4946651 w 6296025"/>
                <a:gd name="connsiteY493" fmla="*/ 604838 h 6858001"/>
                <a:gd name="connsiteX494" fmla="*/ 4968876 w 6296025"/>
                <a:gd name="connsiteY494" fmla="*/ 642938 h 6858001"/>
                <a:gd name="connsiteX495" fmla="*/ 4989514 w 6296025"/>
                <a:gd name="connsiteY495" fmla="*/ 684212 h 6858001"/>
                <a:gd name="connsiteX496" fmla="*/ 5006976 w 6296025"/>
                <a:gd name="connsiteY496" fmla="*/ 723900 h 6858001"/>
                <a:gd name="connsiteX497" fmla="*/ 5024439 w 6296025"/>
                <a:gd name="connsiteY497" fmla="*/ 763587 h 6858001"/>
                <a:gd name="connsiteX498" fmla="*/ 5040314 w 6296025"/>
                <a:gd name="connsiteY498" fmla="*/ 804863 h 6858001"/>
                <a:gd name="connsiteX499" fmla="*/ 5054601 w 6296025"/>
                <a:gd name="connsiteY499" fmla="*/ 844550 h 6858001"/>
                <a:gd name="connsiteX500" fmla="*/ 5065714 w 6296025"/>
                <a:gd name="connsiteY500" fmla="*/ 887413 h 6858001"/>
                <a:gd name="connsiteX501" fmla="*/ 5075239 w 6296025"/>
                <a:gd name="connsiteY501" fmla="*/ 930275 h 6858001"/>
                <a:gd name="connsiteX502" fmla="*/ 5084764 w 6296025"/>
                <a:gd name="connsiteY502" fmla="*/ 973138 h 6858001"/>
                <a:gd name="connsiteX503" fmla="*/ 5089526 w 6296025"/>
                <a:gd name="connsiteY503" fmla="*/ 1016000 h 6858001"/>
                <a:gd name="connsiteX504" fmla="*/ 5092701 w 6296025"/>
                <a:gd name="connsiteY504" fmla="*/ 1058862 h 6858001"/>
                <a:gd name="connsiteX505" fmla="*/ 5095876 w 6296025"/>
                <a:gd name="connsiteY505" fmla="*/ 1100138 h 6858001"/>
                <a:gd name="connsiteX506" fmla="*/ 5095876 w 6296025"/>
                <a:gd name="connsiteY506" fmla="*/ 1143000 h 6858001"/>
                <a:gd name="connsiteX507" fmla="*/ 5092701 w 6296025"/>
                <a:gd name="connsiteY507" fmla="*/ 1185862 h 6858001"/>
                <a:gd name="connsiteX508" fmla="*/ 5084764 w 6296025"/>
                <a:gd name="connsiteY508" fmla="*/ 1228725 h 6858001"/>
                <a:gd name="connsiteX509" fmla="*/ 5070476 w 6296025"/>
                <a:gd name="connsiteY509" fmla="*/ 1311275 h 6858001"/>
                <a:gd name="connsiteX510" fmla="*/ 5046664 w 6296025"/>
                <a:gd name="connsiteY510" fmla="*/ 1400175 h 6858001"/>
                <a:gd name="connsiteX511" fmla="*/ 5016501 w 6296025"/>
                <a:gd name="connsiteY511" fmla="*/ 1487488 h 6858001"/>
                <a:gd name="connsiteX512" fmla="*/ 4999039 w 6296025"/>
                <a:gd name="connsiteY512" fmla="*/ 1530350 h 6858001"/>
                <a:gd name="connsiteX513" fmla="*/ 4981576 w 6296025"/>
                <a:gd name="connsiteY513" fmla="*/ 1576388 h 6858001"/>
                <a:gd name="connsiteX514" fmla="*/ 4960939 w 6296025"/>
                <a:gd name="connsiteY514" fmla="*/ 1619250 h 6858001"/>
                <a:gd name="connsiteX515" fmla="*/ 4938714 w 6296025"/>
                <a:gd name="connsiteY515" fmla="*/ 1662113 h 6858001"/>
                <a:gd name="connsiteX516" fmla="*/ 4916489 w 6296025"/>
                <a:gd name="connsiteY516" fmla="*/ 1704975 h 6858001"/>
                <a:gd name="connsiteX517" fmla="*/ 4891089 w 6296025"/>
                <a:gd name="connsiteY517" fmla="*/ 1744662 h 6858001"/>
                <a:gd name="connsiteX518" fmla="*/ 4865689 w 6296025"/>
                <a:gd name="connsiteY518" fmla="*/ 1785938 h 6858001"/>
                <a:gd name="connsiteX519" fmla="*/ 4838701 w 6296025"/>
                <a:gd name="connsiteY519" fmla="*/ 1825625 h 6858001"/>
                <a:gd name="connsiteX520" fmla="*/ 4810126 w 6296025"/>
                <a:gd name="connsiteY520" fmla="*/ 1863725 h 6858001"/>
                <a:gd name="connsiteX521" fmla="*/ 4779964 w 6296025"/>
                <a:gd name="connsiteY521" fmla="*/ 1901825 h 6858001"/>
                <a:gd name="connsiteX522" fmla="*/ 4746626 w 6296025"/>
                <a:gd name="connsiteY522" fmla="*/ 1936750 h 6858001"/>
                <a:gd name="connsiteX523" fmla="*/ 4714876 w 6296025"/>
                <a:gd name="connsiteY523" fmla="*/ 1970087 h 6858001"/>
                <a:gd name="connsiteX524" fmla="*/ 4678364 w 6296025"/>
                <a:gd name="connsiteY524" fmla="*/ 2003425 h 6858001"/>
                <a:gd name="connsiteX525" fmla="*/ 4643439 w 6296025"/>
                <a:gd name="connsiteY525" fmla="*/ 2033587 h 6858001"/>
                <a:gd name="connsiteX526" fmla="*/ 4605339 w 6296025"/>
                <a:gd name="connsiteY526" fmla="*/ 2060575 h 6858001"/>
                <a:gd name="connsiteX527" fmla="*/ 4568826 w 6296025"/>
                <a:gd name="connsiteY527" fmla="*/ 2085975 h 6858001"/>
                <a:gd name="connsiteX528" fmla="*/ 4527551 w 6296025"/>
                <a:gd name="connsiteY528" fmla="*/ 2111375 h 6858001"/>
                <a:gd name="connsiteX529" fmla="*/ 4484688 w 6296025"/>
                <a:gd name="connsiteY529" fmla="*/ 2132012 h 6858001"/>
                <a:gd name="connsiteX530" fmla="*/ 4445001 w 6296025"/>
                <a:gd name="connsiteY530" fmla="*/ 2149475 h 6858001"/>
                <a:gd name="connsiteX531" fmla="*/ 4398963 w 6296025"/>
                <a:gd name="connsiteY531" fmla="*/ 2163763 h 6858001"/>
                <a:gd name="connsiteX532" fmla="*/ 4354513 w 6296025"/>
                <a:gd name="connsiteY532" fmla="*/ 2176463 h 6858001"/>
                <a:gd name="connsiteX533" fmla="*/ 4308476 w 6296025"/>
                <a:gd name="connsiteY533" fmla="*/ 2187575 h 6858001"/>
                <a:gd name="connsiteX534" fmla="*/ 4260851 w 6296025"/>
                <a:gd name="connsiteY534" fmla="*/ 2192337 h 6858001"/>
                <a:gd name="connsiteX535" fmla="*/ 4213226 w 6296025"/>
                <a:gd name="connsiteY535" fmla="*/ 2193925 h 6858001"/>
                <a:gd name="connsiteX536" fmla="*/ 4162426 w 6296025"/>
                <a:gd name="connsiteY536" fmla="*/ 2193925 h 6858001"/>
                <a:gd name="connsiteX537" fmla="*/ 4111626 w 6296025"/>
                <a:gd name="connsiteY537" fmla="*/ 2189162 h 6858001"/>
                <a:gd name="connsiteX538" fmla="*/ 4060826 w 6296025"/>
                <a:gd name="connsiteY538" fmla="*/ 2181225 h 6858001"/>
                <a:gd name="connsiteX539" fmla="*/ 4013201 w 6296025"/>
                <a:gd name="connsiteY539" fmla="*/ 2171700 h 6858001"/>
                <a:gd name="connsiteX540" fmla="*/ 3967163 w 6296025"/>
                <a:gd name="connsiteY540" fmla="*/ 2159000 h 6858001"/>
                <a:gd name="connsiteX541" fmla="*/ 3924301 w 6296025"/>
                <a:gd name="connsiteY541" fmla="*/ 2143125 h 6858001"/>
                <a:gd name="connsiteX542" fmla="*/ 3884613 w 6296025"/>
                <a:gd name="connsiteY542" fmla="*/ 2125663 h 6858001"/>
                <a:gd name="connsiteX543" fmla="*/ 3844926 w 6296025"/>
                <a:gd name="connsiteY543" fmla="*/ 2106613 h 6858001"/>
                <a:gd name="connsiteX544" fmla="*/ 3808413 w 6296025"/>
                <a:gd name="connsiteY544" fmla="*/ 2085975 h 6858001"/>
                <a:gd name="connsiteX545" fmla="*/ 3776663 w 6296025"/>
                <a:gd name="connsiteY545" fmla="*/ 2063751 h 6858001"/>
                <a:gd name="connsiteX546" fmla="*/ 3743326 w 6296025"/>
                <a:gd name="connsiteY546" fmla="*/ 2038350 h 6858001"/>
                <a:gd name="connsiteX547" fmla="*/ 3713163 w 6296025"/>
                <a:gd name="connsiteY547" fmla="*/ 2009775 h 6858001"/>
                <a:gd name="connsiteX548" fmla="*/ 3684588 w 6296025"/>
                <a:gd name="connsiteY548" fmla="*/ 1982788 h 6858001"/>
                <a:gd name="connsiteX549" fmla="*/ 3660776 w 6296025"/>
                <a:gd name="connsiteY549" fmla="*/ 1952626 h 6858001"/>
                <a:gd name="connsiteX550" fmla="*/ 3635376 w 6296025"/>
                <a:gd name="connsiteY550" fmla="*/ 1919288 h 6858001"/>
                <a:gd name="connsiteX551" fmla="*/ 3611563 w 6296025"/>
                <a:gd name="connsiteY551" fmla="*/ 1885950 h 6858001"/>
                <a:gd name="connsiteX552" fmla="*/ 3592513 w 6296025"/>
                <a:gd name="connsiteY552" fmla="*/ 1851025 h 6858001"/>
                <a:gd name="connsiteX553" fmla="*/ 3575051 w 6296025"/>
                <a:gd name="connsiteY553" fmla="*/ 1816100 h 6858001"/>
                <a:gd name="connsiteX554" fmla="*/ 3559176 w 6296025"/>
                <a:gd name="connsiteY554" fmla="*/ 1778000 h 6858001"/>
                <a:gd name="connsiteX555" fmla="*/ 3543301 w 6296025"/>
                <a:gd name="connsiteY555" fmla="*/ 1739900 h 6858001"/>
                <a:gd name="connsiteX556" fmla="*/ 3529013 w 6296025"/>
                <a:gd name="connsiteY556" fmla="*/ 1700213 h 6858001"/>
                <a:gd name="connsiteX557" fmla="*/ 3519488 w 6296025"/>
                <a:gd name="connsiteY557" fmla="*/ 1658938 h 6858001"/>
                <a:gd name="connsiteX558" fmla="*/ 3508376 w 6296025"/>
                <a:gd name="connsiteY558" fmla="*/ 1616075 h 6858001"/>
                <a:gd name="connsiteX559" fmla="*/ 3500438 w 6296025"/>
                <a:gd name="connsiteY559" fmla="*/ 1576388 h 6858001"/>
                <a:gd name="connsiteX560" fmla="*/ 3494088 w 6296025"/>
                <a:gd name="connsiteY560" fmla="*/ 1533525 h 6858001"/>
                <a:gd name="connsiteX561" fmla="*/ 3489326 w 6296025"/>
                <a:gd name="connsiteY561" fmla="*/ 1487488 h 6858001"/>
                <a:gd name="connsiteX562" fmla="*/ 3481388 w 6296025"/>
                <a:gd name="connsiteY562" fmla="*/ 1400175 h 6858001"/>
                <a:gd name="connsiteX563" fmla="*/ 3478213 w 6296025"/>
                <a:gd name="connsiteY563" fmla="*/ 1306513 h 6858001"/>
                <a:gd name="connsiteX564" fmla="*/ 3482976 w 6296025"/>
                <a:gd name="connsiteY564" fmla="*/ 1216025 h 6858001"/>
                <a:gd name="connsiteX565" fmla="*/ 3490913 w 6296025"/>
                <a:gd name="connsiteY565" fmla="*/ 1119188 h 6858001"/>
                <a:gd name="connsiteX566" fmla="*/ 3495676 w 6296025"/>
                <a:gd name="connsiteY566" fmla="*/ 1082675 h 6858001"/>
                <a:gd name="connsiteX567" fmla="*/ 3503613 w 6296025"/>
                <a:gd name="connsiteY567" fmla="*/ 1041400 h 6858001"/>
                <a:gd name="connsiteX568" fmla="*/ 3513138 w 6296025"/>
                <a:gd name="connsiteY568" fmla="*/ 1001712 h 6858001"/>
                <a:gd name="connsiteX569" fmla="*/ 3525838 w 6296025"/>
                <a:gd name="connsiteY569" fmla="*/ 958850 h 6858001"/>
                <a:gd name="connsiteX570" fmla="*/ 3541713 w 6296025"/>
                <a:gd name="connsiteY570" fmla="*/ 917576 h 6858001"/>
                <a:gd name="connsiteX571" fmla="*/ 3559176 w 6296025"/>
                <a:gd name="connsiteY571" fmla="*/ 874712 h 6858001"/>
                <a:gd name="connsiteX572" fmla="*/ 3576638 w 6296025"/>
                <a:gd name="connsiteY572" fmla="*/ 831850 h 6858001"/>
                <a:gd name="connsiteX573" fmla="*/ 3597276 w 6296025"/>
                <a:gd name="connsiteY573" fmla="*/ 788988 h 6858001"/>
                <a:gd name="connsiteX574" fmla="*/ 3619501 w 6296025"/>
                <a:gd name="connsiteY574" fmla="*/ 746125 h 6858001"/>
                <a:gd name="connsiteX575" fmla="*/ 3644901 w 6296025"/>
                <a:gd name="connsiteY575" fmla="*/ 703263 h 6858001"/>
                <a:gd name="connsiteX576" fmla="*/ 3670301 w 6296025"/>
                <a:gd name="connsiteY576" fmla="*/ 660400 h 6858001"/>
                <a:gd name="connsiteX577" fmla="*/ 3697288 w 6296025"/>
                <a:gd name="connsiteY577" fmla="*/ 620713 h 6858001"/>
                <a:gd name="connsiteX578" fmla="*/ 3727451 w 6296025"/>
                <a:gd name="connsiteY578" fmla="*/ 577850 h 6858001"/>
                <a:gd name="connsiteX579" fmla="*/ 3759201 w 6296025"/>
                <a:gd name="connsiteY579" fmla="*/ 539750 h 6858001"/>
                <a:gd name="connsiteX580" fmla="*/ 3789363 w 6296025"/>
                <a:gd name="connsiteY580" fmla="*/ 500063 h 6858001"/>
                <a:gd name="connsiteX581" fmla="*/ 3821113 w 6296025"/>
                <a:gd name="connsiteY581" fmla="*/ 461963 h 6858001"/>
                <a:gd name="connsiteX582" fmla="*/ 3854451 w 6296025"/>
                <a:gd name="connsiteY582" fmla="*/ 427038 h 6858001"/>
                <a:gd name="connsiteX583" fmla="*/ 3889376 w 6296025"/>
                <a:gd name="connsiteY583" fmla="*/ 390525 h 6858001"/>
                <a:gd name="connsiteX584" fmla="*/ 3924301 w 6296025"/>
                <a:gd name="connsiteY584" fmla="*/ 360363 h 6858001"/>
                <a:gd name="connsiteX585" fmla="*/ 3960813 w 6296025"/>
                <a:gd name="connsiteY585" fmla="*/ 328613 h 6858001"/>
                <a:gd name="connsiteX586" fmla="*/ 3997326 w 6296025"/>
                <a:gd name="connsiteY586" fmla="*/ 300038 h 6858001"/>
                <a:gd name="connsiteX587" fmla="*/ 4035426 w 6296025"/>
                <a:gd name="connsiteY587" fmla="*/ 274638 h 6858001"/>
                <a:gd name="connsiteX588" fmla="*/ 4071938 w 6296025"/>
                <a:gd name="connsiteY588" fmla="*/ 249238 h 6858001"/>
                <a:gd name="connsiteX589" fmla="*/ 4108451 w 6296025"/>
                <a:gd name="connsiteY589" fmla="*/ 230188 h 6858001"/>
                <a:gd name="connsiteX590" fmla="*/ 4149726 w 6296025"/>
                <a:gd name="connsiteY590" fmla="*/ 211138 h 6858001"/>
                <a:gd name="connsiteX591" fmla="*/ 4187826 w 6296025"/>
                <a:gd name="connsiteY591" fmla="*/ 196850 h 6858001"/>
                <a:gd name="connsiteX592" fmla="*/ 4224338 w 6296025"/>
                <a:gd name="connsiteY592" fmla="*/ 184150 h 6858001"/>
                <a:gd name="connsiteX593" fmla="*/ 4262438 w 6296025"/>
                <a:gd name="connsiteY593" fmla="*/ 176213 h 6858001"/>
                <a:gd name="connsiteX594" fmla="*/ 2298701 w 6296025"/>
                <a:gd name="connsiteY594" fmla="*/ 0 h 6858001"/>
                <a:gd name="connsiteX595" fmla="*/ 2335213 w 6296025"/>
                <a:gd name="connsiteY595" fmla="*/ 0 h 6858001"/>
                <a:gd name="connsiteX596" fmla="*/ 2376489 w 6296025"/>
                <a:gd name="connsiteY596" fmla="*/ 0 h 6858001"/>
                <a:gd name="connsiteX597" fmla="*/ 2414589 w 6296025"/>
                <a:gd name="connsiteY597" fmla="*/ 4762 h 6858001"/>
                <a:gd name="connsiteX598" fmla="*/ 2451101 w 6296025"/>
                <a:gd name="connsiteY598" fmla="*/ 9525 h 6858001"/>
                <a:gd name="connsiteX599" fmla="*/ 2487614 w 6296025"/>
                <a:gd name="connsiteY599" fmla="*/ 20637 h 6858001"/>
                <a:gd name="connsiteX600" fmla="*/ 2522539 w 6296025"/>
                <a:gd name="connsiteY600" fmla="*/ 33338 h 6858001"/>
                <a:gd name="connsiteX601" fmla="*/ 2557464 w 6296025"/>
                <a:gd name="connsiteY601" fmla="*/ 46038 h 6858001"/>
                <a:gd name="connsiteX602" fmla="*/ 2592389 w 6296025"/>
                <a:gd name="connsiteY602" fmla="*/ 63500 h 6858001"/>
                <a:gd name="connsiteX603" fmla="*/ 2628901 w 6296025"/>
                <a:gd name="connsiteY603" fmla="*/ 82550 h 6858001"/>
                <a:gd name="connsiteX604" fmla="*/ 2660651 w 6296025"/>
                <a:gd name="connsiteY604" fmla="*/ 103188 h 6858001"/>
                <a:gd name="connsiteX605" fmla="*/ 2690814 w 6296025"/>
                <a:gd name="connsiteY605" fmla="*/ 125413 h 6858001"/>
                <a:gd name="connsiteX606" fmla="*/ 2724151 w 6296025"/>
                <a:gd name="connsiteY606" fmla="*/ 150812 h 6858001"/>
                <a:gd name="connsiteX607" fmla="*/ 2754314 w 6296025"/>
                <a:gd name="connsiteY607" fmla="*/ 179388 h 6858001"/>
                <a:gd name="connsiteX608" fmla="*/ 2782889 w 6296025"/>
                <a:gd name="connsiteY608" fmla="*/ 209550 h 6858001"/>
                <a:gd name="connsiteX609" fmla="*/ 2809876 w 6296025"/>
                <a:gd name="connsiteY609" fmla="*/ 239713 h 6858001"/>
                <a:gd name="connsiteX610" fmla="*/ 2838451 w 6296025"/>
                <a:gd name="connsiteY610" fmla="*/ 274638 h 6858001"/>
                <a:gd name="connsiteX611" fmla="*/ 2862264 w 6296025"/>
                <a:gd name="connsiteY611" fmla="*/ 309563 h 6858001"/>
                <a:gd name="connsiteX612" fmla="*/ 2887664 w 6296025"/>
                <a:gd name="connsiteY612" fmla="*/ 346075 h 6858001"/>
                <a:gd name="connsiteX613" fmla="*/ 2911476 w 6296025"/>
                <a:gd name="connsiteY613" fmla="*/ 384175 h 6858001"/>
                <a:gd name="connsiteX614" fmla="*/ 2933701 w 6296025"/>
                <a:gd name="connsiteY614" fmla="*/ 423863 h 6858001"/>
                <a:gd name="connsiteX615" fmla="*/ 2954339 w 6296025"/>
                <a:gd name="connsiteY615" fmla="*/ 466725 h 6858001"/>
                <a:gd name="connsiteX616" fmla="*/ 2973389 w 6296025"/>
                <a:gd name="connsiteY616" fmla="*/ 509588 h 6858001"/>
                <a:gd name="connsiteX617" fmla="*/ 2990851 w 6296025"/>
                <a:gd name="connsiteY617" fmla="*/ 552450 h 6858001"/>
                <a:gd name="connsiteX618" fmla="*/ 3009901 w 6296025"/>
                <a:gd name="connsiteY618" fmla="*/ 598488 h 6858001"/>
                <a:gd name="connsiteX619" fmla="*/ 3024189 w 6296025"/>
                <a:gd name="connsiteY619" fmla="*/ 646113 h 6858001"/>
                <a:gd name="connsiteX620" fmla="*/ 3036889 w 6296025"/>
                <a:gd name="connsiteY620" fmla="*/ 693738 h 6858001"/>
                <a:gd name="connsiteX621" fmla="*/ 3049589 w 6296025"/>
                <a:gd name="connsiteY621" fmla="*/ 744538 h 6858001"/>
                <a:gd name="connsiteX622" fmla="*/ 3057526 w 6296025"/>
                <a:gd name="connsiteY622" fmla="*/ 793750 h 6858001"/>
                <a:gd name="connsiteX623" fmla="*/ 3067051 w 6296025"/>
                <a:gd name="connsiteY623" fmla="*/ 844550 h 6858001"/>
                <a:gd name="connsiteX624" fmla="*/ 3071814 w 6296025"/>
                <a:gd name="connsiteY624" fmla="*/ 898525 h 6858001"/>
                <a:gd name="connsiteX625" fmla="*/ 3078164 w 6296025"/>
                <a:gd name="connsiteY625" fmla="*/ 950913 h 6858001"/>
                <a:gd name="connsiteX626" fmla="*/ 3079751 w 6296025"/>
                <a:gd name="connsiteY626" fmla="*/ 1003300 h 6858001"/>
                <a:gd name="connsiteX627" fmla="*/ 3082926 w 6296025"/>
                <a:gd name="connsiteY627" fmla="*/ 1058863 h 6858001"/>
                <a:gd name="connsiteX628" fmla="*/ 3079751 w 6296025"/>
                <a:gd name="connsiteY628" fmla="*/ 1112838 h 6858001"/>
                <a:gd name="connsiteX629" fmla="*/ 3078164 w 6296025"/>
                <a:gd name="connsiteY629" fmla="*/ 1168400 h 6858001"/>
                <a:gd name="connsiteX630" fmla="*/ 3071814 w 6296025"/>
                <a:gd name="connsiteY630" fmla="*/ 1220788 h 6858001"/>
                <a:gd name="connsiteX631" fmla="*/ 3067051 w 6296025"/>
                <a:gd name="connsiteY631" fmla="*/ 1271588 h 6858001"/>
                <a:gd name="connsiteX632" fmla="*/ 3057526 w 6296025"/>
                <a:gd name="connsiteY632" fmla="*/ 1323976 h 6858001"/>
                <a:gd name="connsiteX633" fmla="*/ 3049589 w 6296025"/>
                <a:gd name="connsiteY633" fmla="*/ 1374776 h 6858001"/>
                <a:gd name="connsiteX634" fmla="*/ 3036889 w 6296025"/>
                <a:gd name="connsiteY634" fmla="*/ 1422400 h 6858001"/>
                <a:gd name="connsiteX635" fmla="*/ 3024189 w 6296025"/>
                <a:gd name="connsiteY635" fmla="*/ 1470026 h 6858001"/>
                <a:gd name="connsiteX636" fmla="*/ 3009901 w 6296025"/>
                <a:gd name="connsiteY636" fmla="*/ 1517650 h 6858001"/>
                <a:gd name="connsiteX637" fmla="*/ 2990851 w 6296025"/>
                <a:gd name="connsiteY637" fmla="*/ 1563688 h 6858001"/>
                <a:gd name="connsiteX638" fmla="*/ 2973389 w 6296025"/>
                <a:gd name="connsiteY638" fmla="*/ 1609725 h 6858001"/>
                <a:gd name="connsiteX639" fmla="*/ 2954339 w 6296025"/>
                <a:gd name="connsiteY639" fmla="*/ 1652588 h 6858001"/>
                <a:gd name="connsiteX640" fmla="*/ 2933701 w 6296025"/>
                <a:gd name="connsiteY640" fmla="*/ 1692276 h 6858001"/>
                <a:gd name="connsiteX641" fmla="*/ 2911476 w 6296025"/>
                <a:gd name="connsiteY641" fmla="*/ 1733551 h 6858001"/>
                <a:gd name="connsiteX642" fmla="*/ 2887664 w 6296025"/>
                <a:gd name="connsiteY642" fmla="*/ 1770063 h 6858001"/>
                <a:gd name="connsiteX643" fmla="*/ 2862264 w 6296025"/>
                <a:gd name="connsiteY643" fmla="*/ 1808163 h 6858001"/>
                <a:gd name="connsiteX644" fmla="*/ 2838451 w 6296025"/>
                <a:gd name="connsiteY644" fmla="*/ 1843088 h 6858001"/>
                <a:gd name="connsiteX645" fmla="*/ 2809876 w 6296025"/>
                <a:gd name="connsiteY645" fmla="*/ 1876426 h 6858001"/>
                <a:gd name="connsiteX646" fmla="*/ 2782889 w 6296025"/>
                <a:gd name="connsiteY646" fmla="*/ 1909763 h 6858001"/>
                <a:gd name="connsiteX647" fmla="*/ 2754314 w 6296025"/>
                <a:gd name="connsiteY647" fmla="*/ 1936751 h 6858001"/>
                <a:gd name="connsiteX648" fmla="*/ 2724151 w 6296025"/>
                <a:gd name="connsiteY648" fmla="*/ 1965326 h 6858001"/>
                <a:gd name="connsiteX649" fmla="*/ 2690814 w 6296025"/>
                <a:gd name="connsiteY649" fmla="*/ 1990726 h 6858001"/>
                <a:gd name="connsiteX650" fmla="*/ 2660651 w 6296025"/>
                <a:gd name="connsiteY650" fmla="*/ 2014538 h 6858001"/>
                <a:gd name="connsiteX651" fmla="*/ 2628901 w 6296025"/>
                <a:gd name="connsiteY651" fmla="*/ 2035175 h 6858001"/>
                <a:gd name="connsiteX652" fmla="*/ 2592389 w 6296025"/>
                <a:gd name="connsiteY652" fmla="*/ 2055813 h 6858001"/>
                <a:gd name="connsiteX653" fmla="*/ 2557464 w 6296025"/>
                <a:gd name="connsiteY653" fmla="*/ 2070101 h 6858001"/>
                <a:gd name="connsiteX654" fmla="*/ 2522539 w 6296025"/>
                <a:gd name="connsiteY654" fmla="*/ 2085975 h 6858001"/>
                <a:gd name="connsiteX655" fmla="*/ 2487614 w 6296025"/>
                <a:gd name="connsiteY655" fmla="*/ 2095500 h 6858001"/>
                <a:gd name="connsiteX656" fmla="*/ 2451101 w 6296025"/>
                <a:gd name="connsiteY656" fmla="*/ 2106613 h 6858001"/>
                <a:gd name="connsiteX657" fmla="*/ 2414589 w 6296025"/>
                <a:gd name="connsiteY657" fmla="*/ 2112963 h 6858001"/>
                <a:gd name="connsiteX658" fmla="*/ 2376489 w 6296025"/>
                <a:gd name="connsiteY658" fmla="*/ 2116138 h 6858001"/>
                <a:gd name="connsiteX659" fmla="*/ 2335213 w 6296025"/>
                <a:gd name="connsiteY659" fmla="*/ 2119313 h 6858001"/>
                <a:gd name="connsiteX660" fmla="*/ 2298701 w 6296025"/>
                <a:gd name="connsiteY660" fmla="*/ 2116138 h 6858001"/>
                <a:gd name="connsiteX661" fmla="*/ 2260601 w 6296025"/>
                <a:gd name="connsiteY661" fmla="*/ 2112963 h 6858001"/>
                <a:gd name="connsiteX662" fmla="*/ 2224088 w 6296025"/>
                <a:gd name="connsiteY662" fmla="*/ 2106613 h 6858001"/>
                <a:gd name="connsiteX663" fmla="*/ 2187576 w 6296025"/>
                <a:gd name="connsiteY663" fmla="*/ 2095500 h 6858001"/>
                <a:gd name="connsiteX664" fmla="*/ 2151063 w 6296025"/>
                <a:gd name="connsiteY664" fmla="*/ 2085975 h 6858001"/>
                <a:gd name="connsiteX665" fmla="*/ 2116138 w 6296025"/>
                <a:gd name="connsiteY665" fmla="*/ 2070101 h 6858001"/>
                <a:gd name="connsiteX666" fmla="*/ 2081213 w 6296025"/>
                <a:gd name="connsiteY666" fmla="*/ 2055813 h 6858001"/>
                <a:gd name="connsiteX667" fmla="*/ 2047876 w 6296025"/>
                <a:gd name="connsiteY667" fmla="*/ 2035175 h 6858001"/>
                <a:gd name="connsiteX668" fmla="*/ 2012951 w 6296025"/>
                <a:gd name="connsiteY668" fmla="*/ 2014538 h 6858001"/>
                <a:gd name="connsiteX669" fmla="*/ 1982788 w 6296025"/>
                <a:gd name="connsiteY669" fmla="*/ 1990726 h 6858001"/>
                <a:gd name="connsiteX670" fmla="*/ 1949451 w 6296025"/>
                <a:gd name="connsiteY670" fmla="*/ 1965326 h 6858001"/>
                <a:gd name="connsiteX671" fmla="*/ 1919288 w 6296025"/>
                <a:gd name="connsiteY671" fmla="*/ 1936751 h 6858001"/>
                <a:gd name="connsiteX672" fmla="*/ 1892301 w 6296025"/>
                <a:gd name="connsiteY672" fmla="*/ 1909763 h 6858001"/>
                <a:gd name="connsiteX673" fmla="*/ 1863726 w 6296025"/>
                <a:gd name="connsiteY673" fmla="*/ 1876426 h 6858001"/>
                <a:gd name="connsiteX674" fmla="*/ 1836738 w 6296025"/>
                <a:gd name="connsiteY674" fmla="*/ 1843088 h 6858001"/>
                <a:gd name="connsiteX675" fmla="*/ 1811338 w 6296025"/>
                <a:gd name="connsiteY675" fmla="*/ 1808163 h 6858001"/>
                <a:gd name="connsiteX676" fmla="*/ 1785938 w 6296025"/>
                <a:gd name="connsiteY676" fmla="*/ 1770063 h 6858001"/>
                <a:gd name="connsiteX677" fmla="*/ 1763713 w 6296025"/>
                <a:gd name="connsiteY677" fmla="*/ 1733551 h 6858001"/>
                <a:gd name="connsiteX678" fmla="*/ 1739901 w 6296025"/>
                <a:gd name="connsiteY678" fmla="*/ 1692276 h 6858001"/>
                <a:gd name="connsiteX679" fmla="*/ 1720851 w 6296025"/>
                <a:gd name="connsiteY679" fmla="*/ 1652588 h 6858001"/>
                <a:gd name="connsiteX680" fmla="*/ 1700213 w 6296025"/>
                <a:gd name="connsiteY680" fmla="*/ 1609725 h 6858001"/>
                <a:gd name="connsiteX681" fmla="*/ 1682751 w 6296025"/>
                <a:gd name="connsiteY681" fmla="*/ 1563688 h 6858001"/>
                <a:gd name="connsiteX682" fmla="*/ 1665288 w 6296025"/>
                <a:gd name="connsiteY682" fmla="*/ 1517650 h 6858001"/>
                <a:gd name="connsiteX683" fmla="*/ 1649413 w 6296025"/>
                <a:gd name="connsiteY683" fmla="*/ 1470026 h 6858001"/>
                <a:gd name="connsiteX684" fmla="*/ 1636713 w 6296025"/>
                <a:gd name="connsiteY684" fmla="*/ 1422400 h 6858001"/>
                <a:gd name="connsiteX685" fmla="*/ 1624013 w 6296025"/>
                <a:gd name="connsiteY685" fmla="*/ 1374776 h 6858001"/>
                <a:gd name="connsiteX686" fmla="*/ 1614488 w 6296025"/>
                <a:gd name="connsiteY686" fmla="*/ 1323976 h 6858001"/>
                <a:gd name="connsiteX687" fmla="*/ 1606551 w 6296025"/>
                <a:gd name="connsiteY687" fmla="*/ 1271588 h 6858001"/>
                <a:gd name="connsiteX688" fmla="*/ 1601788 w 6296025"/>
                <a:gd name="connsiteY688" fmla="*/ 1220788 h 6858001"/>
                <a:gd name="connsiteX689" fmla="*/ 1597026 w 6296025"/>
                <a:gd name="connsiteY689" fmla="*/ 1168400 h 6858001"/>
                <a:gd name="connsiteX690" fmla="*/ 1592263 w 6296025"/>
                <a:gd name="connsiteY690" fmla="*/ 1112838 h 6858001"/>
                <a:gd name="connsiteX691" fmla="*/ 1592263 w 6296025"/>
                <a:gd name="connsiteY691" fmla="*/ 1058863 h 6858001"/>
                <a:gd name="connsiteX692" fmla="*/ 1592263 w 6296025"/>
                <a:gd name="connsiteY692" fmla="*/ 1003300 h 6858001"/>
                <a:gd name="connsiteX693" fmla="*/ 1597026 w 6296025"/>
                <a:gd name="connsiteY693" fmla="*/ 950913 h 6858001"/>
                <a:gd name="connsiteX694" fmla="*/ 1601788 w 6296025"/>
                <a:gd name="connsiteY694" fmla="*/ 898525 h 6858001"/>
                <a:gd name="connsiteX695" fmla="*/ 1606551 w 6296025"/>
                <a:gd name="connsiteY695" fmla="*/ 844550 h 6858001"/>
                <a:gd name="connsiteX696" fmla="*/ 1614488 w 6296025"/>
                <a:gd name="connsiteY696" fmla="*/ 793750 h 6858001"/>
                <a:gd name="connsiteX697" fmla="*/ 1624013 w 6296025"/>
                <a:gd name="connsiteY697" fmla="*/ 744538 h 6858001"/>
                <a:gd name="connsiteX698" fmla="*/ 1636713 w 6296025"/>
                <a:gd name="connsiteY698" fmla="*/ 693738 h 6858001"/>
                <a:gd name="connsiteX699" fmla="*/ 1649413 w 6296025"/>
                <a:gd name="connsiteY699" fmla="*/ 646113 h 6858001"/>
                <a:gd name="connsiteX700" fmla="*/ 1665288 w 6296025"/>
                <a:gd name="connsiteY700" fmla="*/ 598488 h 6858001"/>
                <a:gd name="connsiteX701" fmla="*/ 1682751 w 6296025"/>
                <a:gd name="connsiteY701" fmla="*/ 552450 h 6858001"/>
                <a:gd name="connsiteX702" fmla="*/ 1700213 w 6296025"/>
                <a:gd name="connsiteY702" fmla="*/ 509588 h 6858001"/>
                <a:gd name="connsiteX703" fmla="*/ 1720851 w 6296025"/>
                <a:gd name="connsiteY703" fmla="*/ 466725 h 6858001"/>
                <a:gd name="connsiteX704" fmla="*/ 1739901 w 6296025"/>
                <a:gd name="connsiteY704" fmla="*/ 423863 h 6858001"/>
                <a:gd name="connsiteX705" fmla="*/ 1763713 w 6296025"/>
                <a:gd name="connsiteY705" fmla="*/ 384175 h 6858001"/>
                <a:gd name="connsiteX706" fmla="*/ 1785938 w 6296025"/>
                <a:gd name="connsiteY706" fmla="*/ 346075 h 6858001"/>
                <a:gd name="connsiteX707" fmla="*/ 1811338 w 6296025"/>
                <a:gd name="connsiteY707" fmla="*/ 309563 h 6858001"/>
                <a:gd name="connsiteX708" fmla="*/ 1836738 w 6296025"/>
                <a:gd name="connsiteY708" fmla="*/ 274638 h 6858001"/>
                <a:gd name="connsiteX709" fmla="*/ 1863726 w 6296025"/>
                <a:gd name="connsiteY709" fmla="*/ 239713 h 6858001"/>
                <a:gd name="connsiteX710" fmla="*/ 1892301 w 6296025"/>
                <a:gd name="connsiteY710" fmla="*/ 209550 h 6858001"/>
                <a:gd name="connsiteX711" fmla="*/ 1919288 w 6296025"/>
                <a:gd name="connsiteY711" fmla="*/ 179388 h 6858001"/>
                <a:gd name="connsiteX712" fmla="*/ 1949451 w 6296025"/>
                <a:gd name="connsiteY712" fmla="*/ 150812 h 6858001"/>
                <a:gd name="connsiteX713" fmla="*/ 1982788 w 6296025"/>
                <a:gd name="connsiteY713" fmla="*/ 125413 h 6858001"/>
                <a:gd name="connsiteX714" fmla="*/ 2012951 w 6296025"/>
                <a:gd name="connsiteY714" fmla="*/ 103188 h 6858001"/>
                <a:gd name="connsiteX715" fmla="*/ 2047876 w 6296025"/>
                <a:gd name="connsiteY715" fmla="*/ 82550 h 6858001"/>
                <a:gd name="connsiteX716" fmla="*/ 2081213 w 6296025"/>
                <a:gd name="connsiteY716" fmla="*/ 63500 h 6858001"/>
                <a:gd name="connsiteX717" fmla="*/ 2116138 w 6296025"/>
                <a:gd name="connsiteY717" fmla="*/ 46038 h 6858001"/>
                <a:gd name="connsiteX718" fmla="*/ 2151063 w 6296025"/>
                <a:gd name="connsiteY718" fmla="*/ 33338 h 6858001"/>
                <a:gd name="connsiteX719" fmla="*/ 2187576 w 6296025"/>
                <a:gd name="connsiteY719" fmla="*/ 20637 h 6858001"/>
                <a:gd name="connsiteX720" fmla="*/ 2224088 w 6296025"/>
                <a:gd name="connsiteY720" fmla="*/ 9525 h 6858001"/>
                <a:gd name="connsiteX721" fmla="*/ 2260601 w 6296025"/>
                <a:gd name="connsiteY721" fmla="*/ 4762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</a:cxnLst>
              <a:rect l="l" t="t" r="r" b="b"/>
              <a:pathLst>
                <a:path w="6296025" h="6858001">
                  <a:moveTo>
                    <a:pt x="2215178" y="4885728"/>
                  </a:moveTo>
                  <a:cubicBezTo>
                    <a:pt x="2254990" y="4885728"/>
                    <a:pt x="2287992" y="4887298"/>
                    <a:pt x="2314185" y="4890444"/>
                  </a:cubicBezTo>
                  <a:cubicBezTo>
                    <a:pt x="2340378" y="4893585"/>
                    <a:pt x="2374429" y="4900395"/>
                    <a:pt x="2416338" y="4910872"/>
                  </a:cubicBezTo>
                  <a:lnTo>
                    <a:pt x="2416338" y="5844393"/>
                  </a:lnTo>
                  <a:cubicBezTo>
                    <a:pt x="2380716" y="5854871"/>
                    <a:pt x="2348237" y="5861680"/>
                    <a:pt x="2318902" y="5864825"/>
                  </a:cubicBezTo>
                  <a:cubicBezTo>
                    <a:pt x="2289562" y="5867967"/>
                    <a:pt x="2257087" y="5869538"/>
                    <a:pt x="2221461" y="5869538"/>
                  </a:cubicBezTo>
                  <a:cubicBezTo>
                    <a:pt x="2162791" y="5869538"/>
                    <a:pt x="2108309" y="5861680"/>
                    <a:pt x="2058019" y="5845964"/>
                  </a:cubicBezTo>
                  <a:cubicBezTo>
                    <a:pt x="2007726" y="5830248"/>
                    <a:pt x="1964246" y="5804581"/>
                    <a:pt x="1927576" y="5768956"/>
                  </a:cubicBezTo>
                  <a:cubicBezTo>
                    <a:pt x="1890905" y="5733334"/>
                    <a:pt x="1862093" y="5685664"/>
                    <a:pt x="1841139" y="5625943"/>
                  </a:cubicBezTo>
                  <a:cubicBezTo>
                    <a:pt x="1820184" y="5566224"/>
                    <a:pt x="1809707" y="5493406"/>
                    <a:pt x="1809707" y="5407492"/>
                  </a:cubicBezTo>
                  <a:cubicBezTo>
                    <a:pt x="1809707" y="5338345"/>
                    <a:pt x="1817565" y="5271814"/>
                    <a:pt x="1833281" y="5207902"/>
                  </a:cubicBezTo>
                  <a:cubicBezTo>
                    <a:pt x="1848997" y="5143990"/>
                    <a:pt x="1873619" y="5088462"/>
                    <a:pt x="1907144" y="5041315"/>
                  </a:cubicBezTo>
                  <a:cubicBezTo>
                    <a:pt x="1940672" y="4994167"/>
                    <a:pt x="1983104" y="4956449"/>
                    <a:pt x="2034445" y="4928159"/>
                  </a:cubicBezTo>
                  <a:cubicBezTo>
                    <a:pt x="2085783" y="4899872"/>
                    <a:pt x="2146027" y="4885728"/>
                    <a:pt x="2215178" y="4885728"/>
                  </a:cubicBezTo>
                  <a:close/>
                  <a:moveTo>
                    <a:pt x="3470346" y="4555691"/>
                  </a:moveTo>
                  <a:cubicBezTo>
                    <a:pt x="3397005" y="4555691"/>
                    <a:pt x="3322616" y="4561978"/>
                    <a:pt x="3247182" y="4574549"/>
                  </a:cubicBezTo>
                  <a:lnTo>
                    <a:pt x="3247182" y="5448352"/>
                  </a:lnTo>
                  <a:cubicBezTo>
                    <a:pt x="3247182" y="5622271"/>
                    <a:pt x="3269181" y="5761620"/>
                    <a:pt x="3313187" y="5866392"/>
                  </a:cubicBezTo>
                  <a:cubicBezTo>
                    <a:pt x="3357193" y="5971164"/>
                    <a:pt x="3416389" y="6050792"/>
                    <a:pt x="3490778" y="6105272"/>
                  </a:cubicBezTo>
                  <a:cubicBezTo>
                    <a:pt x="3565163" y="6159754"/>
                    <a:pt x="3651600" y="6195376"/>
                    <a:pt x="3750089" y="6212141"/>
                  </a:cubicBezTo>
                  <a:cubicBezTo>
                    <a:pt x="3848574" y="6228905"/>
                    <a:pt x="3951250" y="6237285"/>
                    <a:pt x="4058119" y="6237285"/>
                  </a:cubicBezTo>
                  <a:cubicBezTo>
                    <a:pt x="4177558" y="6237285"/>
                    <a:pt x="4292285" y="6226285"/>
                    <a:pt x="4402296" y="6204283"/>
                  </a:cubicBezTo>
                  <a:cubicBezTo>
                    <a:pt x="4512307" y="6182280"/>
                    <a:pt x="4600838" y="6159754"/>
                    <a:pt x="4667891" y="6136703"/>
                  </a:cubicBezTo>
                  <a:lnTo>
                    <a:pt x="4667891" y="4574549"/>
                  </a:lnTo>
                  <a:cubicBezTo>
                    <a:pt x="4592457" y="4561978"/>
                    <a:pt x="4518068" y="4555691"/>
                    <a:pt x="4444728" y="4555691"/>
                  </a:cubicBezTo>
                  <a:cubicBezTo>
                    <a:pt x="4373484" y="4555691"/>
                    <a:pt x="4300143" y="4561978"/>
                    <a:pt x="4224706" y="4574549"/>
                  </a:cubicBezTo>
                  <a:lnTo>
                    <a:pt x="4224706" y="5847531"/>
                  </a:lnTo>
                  <a:cubicBezTo>
                    <a:pt x="4172320" y="5862202"/>
                    <a:pt x="4107360" y="5869534"/>
                    <a:pt x="4029829" y="5869534"/>
                  </a:cubicBezTo>
                  <a:cubicBezTo>
                    <a:pt x="3973252" y="5869534"/>
                    <a:pt x="3924008" y="5862725"/>
                    <a:pt x="3882099" y="5849106"/>
                  </a:cubicBezTo>
                  <a:cubicBezTo>
                    <a:pt x="3840190" y="5835483"/>
                    <a:pt x="3805094" y="5812435"/>
                    <a:pt x="3776805" y="5779955"/>
                  </a:cubicBezTo>
                  <a:cubicBezTo>
                    <a:pt x="3748515" y="5747475"/>
                    <a:pt x="3727560" y="5703469"/>
                    <a:pt x="3713941" y="5647941"/>
                  </a:cubicBezTo>
                  <a:cubicBezTo>
                    <a:pt x="3700322" y="5592414"/>
                    <a:pt x="3693509" y="5521692"/>
                    <a:pt x="3693509" y="5435778"/>
                  </a:cubicBezTo>
                  <a:lnTo>
                    <a:pt x="3693509" y="4574549"/>
                  </a:lnTo>
                  <a:cubicBezTo>
                    <a:pt x="3618075" y="4561978"/>
                    <a:pt x="3543686" y="4555691"/>
                    <a:pt x="3470346" y="4555691"/>
                  </a:cubicBezTo>
                  <a:close/>
                  <a:moveTo>
                    <a:pt x="2636358" y="3886201"/>
                  </a:moveTo>
                  <a:cubicBezTo>
                    <a:pt x="2600737" y="3886201"/>
                    <a:pt x="2564589" y="3887250"/>
                    <a:pt x="2527918" y="3889343"/>
                  </a:cubicBezTo>
                  <a:cubicBezTo>
                    <a:pt x="2491249" y="3891440"/>
                    <a:pt x="2454055" y="3895630"/>
                    <a:pt x="2416337" y="3901917"/>
                  </a:cubicBezTo>
                  <a:lnTo>
                    <a:pt x="2416337" y="4568269"/>
                  </a:lnTo>
                  <a:cubicBezTo>
                    <a:pt x="2378618" y="4557792"/>
                    <a:pt x="2339328" y="4550979"/>
                    <a:pt x="2298468" y="4547837"/>
                  </a:cubicBezTo>
                  <a:cubicBezTo>
                    <a:pt x="2257607" y="4544695"/>
                    <a:pt x="2218318" y="4543121"/>
                    <a:pt x="2180599" y="4543121"/>
                  </a:cubicBezTo>
                  <a:cubicBezTo>
                    <a:pt x="2054873" y="4543121"/>
                    <a:pt x="1940672" y="4565650"/>
                    <a:pt x="1837997" y="4610700"/>
                  </a:cubicBezTo>
                  <a:cubicBezTo>
                    <a:pt x="1735317" y="4655751"/>
                    <a:pt x="1647832" y="4717044"/>
                    <a:pt x="1575540" y="4794574"/>
                  </a:cubicBezTo>
                  <a:cubicBezTo>
                    <a:pt x="1503247" y="4872109"/>
                    <a:pt x="1447719" y="4963784"/>
                    <a:pt x="1408952" y="5069601"/>
                  </a:cubicBezTo>
                  <a:cubicBezTo>
                    <a:pt x="1370185" y="5175422"/>
                    <a:pt x="1350805" y="5288052"/>
                    <a:pt x="1350805" y="5407492"/>
                  </a:cubicBezTo>
                  <a:cubicBezTo>
                    <a:pt x="1350805" y="5558367"/>
                    <a:pt x="1373330" y="5686187"/>
                    <a:pt x="1418381" y="5790959"/>
                  </a:cubicBezTo>
                  <a:cubicBezTo>
                    <a:pt x="1463435" y="5895731"/>
                    <a:pt x="1524724" y="5981120"/>
                    <a:pt x="1602258" y="6047128"/>
                  </a:cubicBezTo>
                  <a:cubicBezTo>
                    <a:pt x="1679789" y="6113133"/>
                    <a:pt x="1769368" y="6161329"/>
                    <a:pt x="1870998" y="6191713"/>
                  </a:cubicBezTo>
                  <a:cubicBezTo>
                    <a:pt x="1972625" y="6222096"/>
                    <a:pt x="2078973" y="6237289"/>
                    <a:pt x="2190028" y="6237289"/>
                  </a:cubicBezTo>
                  <a:cubicBezTo>
                    <a:pt x="2334617" y="6237289"/>
                    <a:pt x="2457723" y="6229431"/>
                    <a:pt x="2559350" y="6213715"/>
                  </a:cubicBezTo>
                  <a:cubicBezTo>
                    <a:pt x="2660980" y="6198000"/>
                    <a:pt x="2761037" y="6175474"/>
                    <a:pt x="2859525" y="6146136"/>
                  </a:cubicBezTo>
                  <a:lnTo>
                    <a:pt x="2859525" y="3901917"/>
                  </a:lnTo>
                  <a:cubicBezTo>
                    <a:pt x="2821806" y="3895630"/>
                    <a:pt x="2784088" y="3891440"/>
                    <a:pt x="2746369" y="3889343"/>
                  </a:cubicBezTo>
                  <a:cubicBezTo>
                    <a:pt x="2708650" y="3887250"/>
                    <a:pt x="2671981" y="3886201"/>
                    <a:pt x="2636358" y="3886201"/>
                  </a:cubicBezTo>
                  <a:close/>
                  <a:moveTo>
                    <a:pt x="3140076" y="2789238"/>
                  </a:moveTo>
                  <a:lnTo>
                    <a:pt x="3211513" y="2794001"/>
                  </a:lnTo>
                  <a:lnTo>
                    <a:pt x="3281363" y="2805113"/>
                  </a:lnTo>
                  <a:lnTo>
                    <a:pt x="3352801" y="2819401"/>
                  </a:lnTo>
                  <a:lnTo>
                    <a:pt x="3425826" y="2843213"/>
                  </a:lnTo>
                  <a:lnTo>
                    <a:pt x="3495676" y="2867026"/>
                  </a:lnTo>
                  <a:lnTo>
                    <a:pt x="3567113" y="2903538"/>
                  </a:lnTo>
                  <a:lnTo>
                    <a:pt x="3602038" y="2922588"/>
                  </a:lnTo>
                  <a:lnTo>
                    <a:pt x="3636963" y="2943226"/>
                  </a:lnTo>
                  <a:lnTo>
                    <a:pt x="3673476" y="2965451"/>
                  </a:lnTo>
                  <a:lnTo>
                    <a:pt x="3708401" y="2990851"/>
                  </a:lnTo>
                  <a:lnTo>
                    <a:pt x="3743326" y="3016251"/>
                  </a:lnTo>
                  <a:lnTo>
                    <a:pt x="3778251" y="3046413"/>
                  </a:lnTo>
                  <a:lnTo>
                    <a:pt x="3811588" y="3074988"/>
                  </a:lnTo>
                  <a:lnTo>
                    <a:pt x="3846513" y="3106738"/>
                  </a:lnTo>
                  <a:lnTo>
                    <a:pt x="3881438" y="3143251"/>
                  </a:lnTo>
                  <a:lnTo>
                    <a:pt x="3914776" y="3178176"/>
                  </a:lnTo>
                  <a:lnTo>
                    <a:pt x="3948113" y="3216276"/>
                  </a:lnTo>
                  <a:lnTo>
                    <a:pt x="3983038" y="3255963"/>
                  </a:lnTo>
                  <a:lnTo>
                    <a:pt x="4016376" y="3297238"/>
                  </a:lnTo>
                  <a:lnTo>
                    <a:pt x="4048126" y="3341688"/>
                  </a:lnTo>
                  <a:lnTo>
                    <a:pt x="4078288" y="3387726"/>
                  </a:lnTo>
                  <a:lnTo>
                    <a:pt x="4111626" y="3435351"/>
                  </a:lnTo>
                  <a:lnTo>
                    <a:pt x="4159251" y="3500438"/>
                  </a:lnTo>
                  <a:lnTo>
                    <a:pt x="4206876" y="3568701"/>
                  </a:lnTo>
                  <a:lnTo>
                    <a:pt x="4260851" y="3633788"/>
                  </a:lnTo>
                  <a:lnTo>
                    <a:pt x="4311651" y="3697288"/>
                  </a:lnTo>
                  <a:lnTo>
                    <a:pt x="4419601" y="3825876"/>
                  </a:lnTo>
                  <a:lnTo>
                    <a:pt x="4532314" y="3949701"/>
                  </a:lnTo>
                  <a:lnTo>
                    <a:pt x="4643439" y="4068763"/>
                  </a:lnTo>
                  <a:lnTo>
                    <a:pt x="4757739" y="4181476"/>
                  </a:lnTo>
                  <a:lnTo>
                    <a:pt x="4865689" y="4287838"/>
                  </a:lnTo>
                  <a:lnTo>
                    <a:pt x="4972051" y="4389438"/>
                  </a:lnTo>
                  <a:lnTo>
                    <a:pt x="5072064" y="4479926"/>
                  </a:lnTo>
                  <a:lnTo>
                    <a:pt x="5164139" y="4560888"/>
                  </a:lnTo>
                  <a:lnTo>
                    <a:pt x="5319714" y="4691063"/>
                  </a:lnTo>
                  <a:lnTo>
                    <a:pt x="5422901" y="4776788"/>
                  </a:lnTo>
                  <a:lnTo>
                    <a:pt x="5461001" y="4805363"/>
                  </a:lnTo>
                  <a:lnTo>
                    <a:pt x="5486401" y="4830763"/>
                  </a:lnTo>
                  <a:lnTo>
                    <a:pt x="5516564" y="4857751"/>
                  </a:lnTo>
                  <a:lnTo>
                    <a:pt x="5554664" y="4897438"/>
                  </a:lnTo>
                  <a:lnTo>
                    <a:pt x="5594351" y="4951413"/>
                  </a:lnTo>
                  <a:lnTo>
                    <a:pt x="5640389" y="5014913"/>
                  </a:lnTo>
                  <a:lnTo>
                    <a:pt x="5662614" y="5049838"/>
                  </a:lnTo>
                  <a:lnTo>
                    <a:pt x="5684839" y="5089526"/>
                  </a:lnTo>
                  <a:lnTo>
                    <a:pt x="5708651" y="5130801"/>
                  </a:lnTo>
                  <a:lnTo>
                    <a:pt x="5727701" y="5175251"/>
                  </a:lnTo>
                  <a:lnTo>
                    <a:pt x="5748339" y="5222876"/>
                  </a:lnTo>
                  <a:lnTo>
                    <a:pt x="5765801" y="5273676"/>
                  </a:lnTo>
                  <a:lnTo>
                    <a:pt x="5781676" y="5327651"/>
                  </a:lnTo>
                  <a:lnTo>
                    <a:pt x="5795964" y="5383213"/>
                  </a:lnTo>
                  <a:lnTo>
                    <a:pt x="5808664" y="5440363"/>
                  </a:lnTo>
                  <a:lnTo>
                    <a:pt x="5816601" y="5500688"/>
                  </a:lnTo>
                  <a:lnTo>
                    <a:pt x="5824539" y="5567363"/>
                  </a:lnTo>
                  <a:lnTo>
                    <a:pt x="5826126" y="5632451"/>
                  </a:lnTo>
                  <a:lnTo>
                    <a:pt x="5826126" y="5702301"/>
                  </a:lnTo>
                  <a:lnTo>
                    <a:pt x="5821364" y="5773738"/>
                  </a:lnTo>
                  <a:lnTo>
                    <a:pt x="5811839" y="5848351"/>
                  </a:lnTo>
                  <a:lnTo>
                    <a:pt x="5799139" y="5927726"/>
                  </a:lnTo>
                  <a:lnTo>
                    <a:pt x="5778501" y="6008689"/>
                  </a:lnTo>
                  <a:lnTo>
                    <a:pt x="5756276" y="6091239"/>
                  </a:lnTo>
                  <a:lnTo>
                    <a:pt x="5726114" y="6176964"/>
                  </a:lnTo>
                  <a:lnTo>
                    <a:pt x="5691189" y="6265864"/>
                  </a:lnTo>
                  <a:lnTo>
                    <a:pt x="5670551" y="6310314"/>
                  </a:lnTo>
                  <a:lnTo>
                    <a:pt x="5649914" y="6351589"/>
                  </a:lnTo>
                  <a:lnTo>
                    <a:pt x="5627689" y="6391276"/>
                  </a:lnTo>
                  <a:lnTo>
                    <a:pt x="5602289" y="6429376"/>
                  </a:lnTo>
                  <a:lnTo>
                    <a:pt x="5576889" y="6464301"/>
                  </a:lnTo>
                  <a:lnTo>
                    <a:pt x="5549901" y="6499226"/>
                  </a:lnTo>
                  <a:lnTo>
                    <a:pt x="5521326" y="6532564"/>
                  </a:lnTo>
                  <a:lnTo>
                    <a:pt x="5491164" y="6562726"/>
                  </a:lnTo>
                  <a:lnTo>
                    <a:pt x="5461001" y="6591301"/>
                  </a:lnTo>
                  <a:lnTo>
                    <a:pt x="5430839" y="6618289"/>
                  </a:lnTo>
                  <a:lnTo>
                    <a:pt x="5397501" y="6640514"/>
                  </a:lnTo>
                  <a:lnTo>
                    <a:pt x="5362576" y="6665914"/>
                  </a:lnTo>
                  <a:lnTo>
                    <a:pt x="5329239" y="6686551"/>
                  </a:lnTo>
                  <a:lnTo>
                    <a:pt x="5294314" y="6707189"/>
                  </a:lnTo>
                  <a:lnTo>
                    <a:pt x="5259389" y="6726239"/>
                  </a:lnTo>
                  <a:lnTo>
                    <a:pt x="5221289" y="6745289"/>
                  </a:lnTo>
                  <a:lnTo>
                    <a:pt x="5183189" y="6759576"/>
                  </a:lnTo>
                  <a:lnTo>
                    <a:pt x="5145089" y="6775451"/>
                  </a:lnTo>
                  <a:lnTo>
                    <a:pt x="5070476" y="6799264"/>
                  </a:lnTo>
                  <a:lnTo>
                    <a:pt x="4989514" y="6819901"/>
                  </a:lnTo>
                  <a:lnTo>
                    <a:pt x="4911726" y="6835776"/>
                  </a:lnTo>
                  <a:lnTo>
                    <a:pt x="4830764" y="6845301"/>
                  </a:lnTo>
                  <a:lnTo>
                    <a:pt x="4749801" y="6853239"/>
                  </a:lnTo>
                  <a:lnTo>
                    <a:pt x="4668839" y="6858001"/>
                  </a:lnTo>
                  <a:lnTo>
                    <a:pt x="4587876" y="6858001"/>
                  </a:lnTo>
                  <a:lnTo>
                    <a:pt x="4510089" y="6854826"/>
                  </a:lnTo>
                  <a:lnTo>
                    <a:pt x="4432301" y="6850064"/>
                  </a:lnTo>
                  <a:lnTo>
                    <a:pt x="4356101" y="6842126"/>
                  </a:lnTo>
                  <a:lnTo>
                    <a:pt x="4286251" y="6835776"/>
                  </a:lnTo>
                  <a:lnTo>
                    <a:pt x="4214813" y="6824664"/>
                  </a:lnTo>
                  <a:lnTo>
                    <a:pt x="4149726" y="6815139"/>
                  </a:lnTo>
                  <a:lnTo>
                    <a:pt x="4030663" y="6789739"/>
                  </a:lnTo>
                  <a:lnTo>
                    <a:pt x="3932238" y="6767514"/>
                  </a:lnTo>
                  <a:lnTo>
                    <a:pt x="3856038" y="6746876"/>
                  </a:lnTo>
                  <a:lnTo>
                    <a:pt x="3790951" y="6729414"/>
                  </a:lnTo>
                  <a:lnTo>
                    <a:pt x="3765551" y="6721476"/>
                  </a:lnTo>
                  <a:lnTo>
                    <a:pt x="3695701" y="6700839"/>
                  </a:lnTo>
                  <a:lnTo>
                    <a:pt x="3644901" y="6691314"/>
                  </a:lnTo>
                  <a:lnTo>
                    <a:pt x="3584576" y="6678614"/>
                  </a:lnTo>
                  <a:lnTo>
                    <a:pt x="3513138" y="6669089"/>
                  </a:lnTo>
                  <a:lnTo>
                    <a:pt x="3438526" y="6656389"/>
                  </a:lnTo>
                  <a:lnTo>
                    <a:pt x="3352801" y="6648451"/>
                  </a:lnTo>
                  <a:lnTo>
                    <a:pt x="3259138" y="6640514"/>
                  </a:lnTo>
                  <a:lnTo>
                    <a:pt x="3163888" y="6638926"/>
                  </a:lnTo>
                  <a:lnTo>
                    <a:pt x="3059114" y="6638926"/>
                  </a:lnTo>
                  <a:lnTo>
                    <a:pt x="2951164" y="6643689"/>
                  </a:lnTo>
                  <a:lnTo>
                    <a:pt x="2838452" y="6653214"/>
                  </a:lnTo>
                  <a:lnTo>
                    <a:pt x="2720977" y="6669089"/>
                  </a:lnTo>
                  <a:lnTo>
                    <a:pt x="2663827" y="6681789"/>
                  </a:lnTo>
                  <a:lnTo>
                    <a:pt x="2603501" y="6694489"/>
                  </a:lnTo>
                  <a:lnTo>
                    <a:pt x="2484439" y="6716714"/>
                  </a:lnTo>
                  <a:lnTo>
                    <a:pt x="2368551" y="6737351"/>
                  </a:lnTo>
                  <a:lnTo>
                    <a:pt x="2257427" y="6754814"/>
                  </a:lnTo>
                  <a:lnTo>
                    <a:pt x="2149476" y="6767514"/>
                  </a:lnTo>
                  <a:lnTo>
                    <a:pt x="2046288" y="6777039"/>
                  </a:lnTo>
                  <a:lnTo>
                    <a:pt x="1947863" y="6784976"/>
                  </a:lnTo>
                  <a:lnTo>
                    <a:pt x="1855788" y="6788151"/>
                  </a:lnTo>
                  <a:lnTo>
                    <a:pt x="1770063" y="6789739"/>
                  </a:lnTo>
                  <a:lnTo>
                    <a:pt x="1622426" y="6789739"/>
                  </a:lnTo>
                  <a:lnTo>
                    <a:pt x="1511301" y="6788151"/>
                  </a:lnTo>
                  <a:lnTo>
                    <a:pt x="1439863" y="6781801"/>
                  </a:lnTo>
                  <a:lnTo>
                    <a:pt x="1414463" y="6781801"/>
                  </a:lnTo>
                  <a:lnTo>
                    <a:pt x="1382713" y="6780214"/>
                  </a:lnTo>
                  <a:lnTo>
                    <a:pt x="1344613" y="6777039"/>
                  </a:lnTo>
                  <a:lnTo>
                    <a:pt x="1296988" y="6769101"/>
                  </a:lnTo>
                  <a:lnTo>
                    <a:pt x="1236663" y="6756401"/>
                  </a:lnTo>
                  <a:lnTo>
                    <a:pt x="1168401" y="6737351"/>
                  </a:lnTo>
                  <a:lnTo>
                    <a:pt x="1131888" y="6724651"/>
                  </a:lnTo>
                  <a:lnTo>
                    <a:pt x="1095376" y="6708776"/>
                  </a:lnTo>
                  <a:lnTo>
                    <a:pt x="1054101" y="6691314"/>
                  </a:lnTo>
                  <a:lnTo>
                    <a:pt x="1016001" y="6670676"/>
                  </a:lnTo>
                  <a:lnTo>
                    <a:pt x="976313" y="6648451"/>
                  </a:lnTo>
                  <a:lnTo>
                    <a:pt x="935038" y="6623051"/>
                  </a:lnTo>
                  <a:lnTo>
                    <a:pt x="892175" y="6596064"/>
                  </a:lnTo>
                  <a:lnTo>
                    <a:pt x="852488" y="6562726"/>
                  </a:lnTo>
                  <a:lnTo>
                    <a:pt x="812800" y="6527801"/>
                  </a:lnTo>
                  <a:lnTo>
                    <a:pt x="771525" y="6489701"/>
                  </a:lnTo>
                  <a:lnTo>
                    <a:pt x="733425" y="6446839"/>
                  </a:lnTo>
                  <a:lnTo>
                    <a:pt x="696913" y="6399214"/>
                  </a:lnTo>
                  <a:lnTo>
                    <a:pt x="658813" y="6348414"/>
                  </a:lnTo>
                  <a:lnTo>
                    <a:pt x="622300" y="6292851"/>
                  </a:lnTo>
                  <a:lnTo>
                    <a:pt x="590550" y="6232526"/>
                  </a:lnTo>
                  <a:lnTo>
                    <a:pt x="557213" y="6167439"/>
                  </a:lnTo>
                  <a:lnTo>
                    <a:pt x="530225" y="6096001"/>
                  </a:lnTo>
                  <a:lnTo>
                    <a:pt x="501650" y="6022976"/>
                  </a:lnTo>
                  <a:lnTo>
                    <a:pt x="476250" y="5942014"/>
                  </a:lnTo>
                  <a:lnTo>
                    <a:pt x="457200" y="5856289"/>
                  </a:lnTo>
                  <a:lnTo>
                    <a:pt x="446088" y="5811838"/>
                  </a:lnTo>
                  <a:lnTo>
                    <a:pt x="438150" y="5768976"/>
                  </a:lnTo>
                  <a:lnTo>
                    <a:pt x="428625" y="5684838"/>
                  </a:lnTo>
                  <a:lnTo>
                    <a:pt x="427038" y="5602288"/>
                  </a:lnTo>
                  <a:lnTo>
                    <a:pt x="428625" y="5521326"/>
                  </a:lnTo>
                  <a:lnTo>
                    <a:pt x="433388" y="5445126"/>
                  </a:lnTo>
                  <a:lnTo>
                    <a:pt x="446088" y="5370513"/>
                  </a:lnTo>
                  <a:lnTo>
                    <a:pt x="463550" y="5299076"/>
                  </a:lnTo>
                  <a:lnTo>
                    <a:pt x="484188" y="5229226"/>
                  </a:lnTo>
                  <a:lnTo>
                    <a:pt x="509588" y="5160963"/>
                  </a:lnTo>
                  <a:lnTo>
                    <a:pt x="536575" y="5097463"/>
                  </a:lnTo>
                  <a:lnTo>
                    <a:pt x="568325" y="5033963"/>
                  </a:lnTo>
                  <a:lnTo>
                    <a:pt x="603250" y="4973638"/>
                  </a:lnTo>
                  <a:lnTo>
                    <a:pt x="638175" y="4918076"/>
                  </a:lnTo>
                  <a:lnTo>
                    <a:pt x="676275" y="4862513"/>
                  </a:lnTo>
                  <a:lnTo>
                    <a:pt x="715963" y="4810126"/>
                  </a:lnTo>
                  <a:lnTo>
                    <a:pt x="758825" y="4762501"/>
                  </a:lnTo>
                  <a:lnTo>
                    <a:pt x="800100" y="4714876"/>
                  </a:lnTo>
                  <a:lnTo>
                    <a:pt x="842963" y="4668838"/>
                  </a:lnTo>
                  <a:lnTo>
                    <a:pt x="885825" y="4625976"/>
                  </a:lnTo>
                  <a:lnTo>
                    <a:pt x="928688" y="4587876"/>
                  </a:lnTo>
                  <a:lnTo>
                    <a:pt x="1009651" y="4514851"/>
                  </a:lnTo>
                  <a:lnTo>
                    <a:pt x="1084263" y="4454526"/>
                  </a:lnTo>
                  <a:lnTo>
                    <a:pt x="1152526" y="4400551"/>
                  </a:lnTo>
                  <a:lnTo>
                    <a:pt x="1208088" y="4360863"/>
                  </a:lnTo>
                  <a:lnTo>
                    <a:pt x="1249363" y="4327526"/>
                  </a:lnTo>
                  <a:lnTo>
                    <a:pt x="1273176" y="4308476"/>
                  </a:lnTo>
                  <a:lnTo>
                    <a:pt x="1292226" y="4287838"/>
                  </a:lnTo>
                  <a:lnTo>
                    <a:pt x="1319213" y="4262438"/>
                  </a:lnTo>
                  <a:lnTo>
                    <a:pt x="1397001" y="4194176"/>
                  </a:lnTo>
                  <a:lnTo>
                    <a:pt x="1500188" y="4103688"/>
                  </a:lnTo>
                  <a:lnTo>
                    <a:pt x="1558926" y="4051301"/>
                  </a:lnTo>
                  <a:lnTo>
                    <a:pt x="1622426" y="3992563"/>
                  </a:lnTo>
                  <a:lnTo>
                    <a:pt x="1690688" y="3929063"/>
                  </a:lnTo>
                  <a:lnTo>
                    <a:pt x="1757363" y="3860801"/>
                  </a:lnTo>
                  <a:lnTo>
                    <a:pt x="1825626" y="3787776"/>
                  </a:lnTo>
                  <a:lnTo>
                    <a:pt x="1897063" y="3709988"/>
                  </a:lnTo>
                  <a:lnTo>
                    <a:pt x="1965326" y="3624263"/>
                  </a:lnTo>
                  <a:lnTo>
                    <a:pt x="2033588" y="3536951"/>
                  </a:lnTo>
                  <a:lnTo>
                    <a:pt x="2098676" y="3443288"/>
                  </a:lnTo>
                  <a:lnTo>
                    <a:pt x="2159002" y="3346451"/>
                  </a:lnTo>
                  <a:lnTo>
                    <a:pt x="2192338" y="3297238"/>
                  </a:lnTo>
                  <a:lnTo>
                    <a:pt x="2227263" y="3248026"/>
                  </a:lnTo>
                  <a:lnTo>
                    <a:pt x="2265363" y="3200401"/>
                  </a:lnTo>
                  <a:lnTo>
                    <a:pt x="2308227" y="3152776"/>
                  </a:lnTo>
                  <a:lnTo>
                    <a:pt x="2352676" y="3109913"/>
                  </a:lnTo>
                  <a:lnTo>
                    <a:pt x="2401888" y="3067051"/>
                  </a:lnTo>
                  <a:lnTo>
                    <a:pt x="2451101" y="3024188"/>
                  </a:lnTo>
                  <a:lnTo>
                    <a:pt x="2505077" y="2986088"/>
                  </a:lnTo>
                  <a:lnTo>
                    <a:pt x="2560639" y="2951163"/>
                  </a:lnTo>
                  <a:lnTo>
                    <a:pt x="2617788" y="2917826"/>
                  </a:lnTo>
                  <a:lnTo>
                    <a:pt x="2678113" y="2887663"/>
                  </a:lnTo>
                  <a:lnTo>
                    <a:pt x="2740027" y="2862263"/>
                  </a:lnTo>
                  <a:lnTo>
                    <a:pt x="2801939" y="2840038"/>
                  </a:lnTo>
                  <a:lnTo>
                    <a:pt x="2868613" y="2822576"/>
                  </a:lnTo>
                  <a:lnTo>
                    <a:pt x="2936877" y="2806701"/>
                  </a:lnTo>
                  <a:lnTo>
                    <a:pt x="3001964" y="2797176"/>
                  </a:lnTo>
                  <a:lnTo>
                    <a:pt x="3071814" y="2792413"/>
                  </a:lnTo>
                  <a:close/>
                  <a:moveTo>
                    <a:pt x="5461000" y="2081213"/>
                  </a:moveTo>
                  <a:lnTo>
                    <a:pt x="5521325" y="2082801"/>
                  </a:lnTo>
                  <a:lnTo>
                    <a:pt x="5576888" y="2089150"/>
                  </a:lnTo>
                  <a:lnTo>
                    <a:pt x="5632450" y="2098676"/>
                  </a:lnTo>
                  <a:lnTo>
                    <a:pt x="5684838" y="2108201"/>
                  </a:lnTo>
                  <a:lnTo>
                    <a:pt x="5734050" y="2124076"/>
                  </a:lnTo>
                  <a:lnTo>
                    <a:pt x="5781675" y="2141538"/>
                  </a:lnTo>
                  <a:lnTo>
                    <a:pt x="5824538" y="2162175"/>
                  </a:lnTo>
                  <a:lnTo>
                    <a:pt x="5867400" y="2184400"/>
                  </a:lnTo>
                  <a:lnTo>
                    <a:pt x="5907088" y="2209801"/>
                  </a:lnTo>
                  <a:lnTo>
                    <a:pt x="5945188" y="2236788"/>
                  </a:lnTo>
                  <a:lnTo>
                    <a:pt x="5980113" y="2265363"/>
                  </a:lnTo>
                  <a:lnTo>
                    <a:pt x="6013450" y="2295525"/>
                  </a:lnTo>
                  <a:lnTo>
                    <a:pt x="6043613" y="2327276"/>
                  </a:lnTo>
                  <a:lnTo>
                    <a:pt x="6072188" y="2360613"/>
                  </a:lnTo>
                  <a:lnTo>
                    <a:pt x="6099175" y="2393950"/>
                  </a:lnTo>
                  <a:lnTo>
                    <a:pt x="6121400" y="2428875"/>
                  </a:lnTo>
                  <a:lnTo>
                    <a:pt x="6145213" y="2463801"/>
                  </a:lnTo>
                  <a:lnTo>
                    <a:pt x="6167438" y="2500313"/>
                  </a:lnTo>
                  <a:lnTo>
                    <a:pt x="6184900" y="2536825"/>
                  </a:lnTo>
                  <a:lnTo>
                    <a:pt x="6202363" y="2573338"/>
                  </a:lnTo>
                  <a:lnTo>
                    <a:pt x="6232525" y="2643188"/>
                  </a:lnTo>
                  <a:lnTo>
                    <a:pt x="6256338" y="2714626"/>
                  </a:lnTo>
                  <a:lnTo>
                    <a:pt x="6273800" y="2779713"/>
                  </a:lnTo>
                  <a:lnTo>
                    <a:pt x="6286500" y="2836863"/>
                  </a:lnTo>
                  <a:lnTo>
                    <a:pt x="6291263" y="2890838"/>
                  </a:lnTo>
                  <a:lnTo>
                    <a:pt x="6292850" y="2935288"/>
                  </a:lnTo>
                  <a:lnTo>
                    <a:pt x="6296025" y="3046413"/>
                  </a:lnTo>
                  <a:lnTo>
                    <a:pt x="6296025" y="3119438"/>
                  </a:lnTo>
                  <a:lnTo>
                    <a:pt x="6296025" y="3203576"/>
                  </a:lnTo>
                  <a:lnTo>
                    <a:pt x="6288088" y="3290888"/>
                  </a:lnTo>
                  <a:lnTo>
                    <a:pt x="6278563" y="3387726"/>
                  </a:lnTo>
                  <a:lnTo>
                    <a:pt x="6270625" y="3435351"/>
                  </a:lnTo>
                  <a:lnTo>
                    <a:pt x="6261100" y="3482976"/>
                  </a:lnTo>
                  <a:lnTo>
                    <a:pt x="6249988" y="3530601"/>
                  </a:lnTo>
                  <a:lnTo>
                    <a:pt x="6235700" y="3579813"/>
                  </a:lnTo>
                  <a:lnTo>
                    <a:pt x="6219825" y="3627438"/>
                  </a:lnTo>
                  <a:lnTo>
                    <a:pt x="6200775" y="3675063"/>
                  </a:lnTo>
                  <a:lnTo>
                    <a:pt x="6180138" y="3721101"/>
                  </a:lnTo>
                  <a:lnTo>
                    <a:pt x="6154738" y="3763963"/>
                  </a:lnTo>
                  <a:lnTo>
                    <a:pt x="6127750" y="3806826"/>
                  </a:lnTo>
                  <a:lnTo>
                    <a:pt x="6096000" y="3846513"/>
                  </a:lnTo>
                  <a:lnTo>
                    <a:pt x="6061075" y="3884613"/>
                  </a:lnTo>
                  <a:lnTo>
                    <a:pt x="6022975" y="3919538"/>
                  </a:lnTo>
                  <a:lnTo>
                    <a:pt x="5983288" y="3952876"/>
                  </a:lnTo>
                  <a:lnTo>
                    <a:pt x="5937250" y="3983038"/>
                  </a:lnTo>
                  <a:lnTo>
                    <a:pt x="5888038" y="4008438"/>
                  </a:lnTo>
                  <a:lnTo>
                    <a:pt x="5832475" y="4030663"/>
                  </a:lnTo>
                  <a:lnTo>
                    <a:pt x="5773738" y="4048126"/>
                  </a:lnTo>
                  <a:lnTo>
                    <a:pt x="5708650" y="4064001"/>
                  </a:lnTo>
                  <a:lnTo>
                    <a:pt x="5640388" y="4070351"/>
                  </a:lnTo>
                  <a:lnTo>
                    <a:pt x="5567363" y="4076701"/>
                  </a:lnTo>
                  <a:lnTo>
                    <a:pt x="5491163" y="4076701"/>
                  </a:lnTo>
                  <a:lnTo>
                    <a:pt x="5421313" y="4073526"/>
                  </a:lnTo>
                  <a:lnTo>
                    <a:pt x="5354638" y="4065588"/>
                  </a:lnTo>
                  <a:lnTo>
                    <a:pt x="5294313" y="4056063"/>
                  </a:lnTo>
                  <a:lnTo>
                    <a:pt x="5237163" y="4043363"/>
                  </a:lnTo>
                  <a:lnTo>
                    <a:pt x="5183188" y="4027488"/>
                  </a:lnTo>
                  <a:lnTo>
                    <a:pt x="5135563" y="4010026"/>
                  </a:lnTo>
                  <a:lnTo>
                    <a:pt x="5087938" y="3990976"/>
                  </a:lnTo>
                  <a:lnTo>
                    <a:pt x="5045075" y="3967163"/>
                  </a:lnTo>
                  <a:lnTo>
                    <a:pt x="5006975" y="3941763"/>
                  </a:lnTo>
                  <a:lnTo>
                    <a:pt x="4972050" y="3916363"/>
                  </a:lnTo>
                  <a:lnTo>
                    <a:pt x="4938713" y="3886201"/>
                  </a:lnTo>
                  <a:lnTo>
                    <a:pt x="4908550" y="3856038"/>
                  </a:lnTo>
                  <a:lnTo>
                    <a:pt x="4881563" y="3824288"/>
                  </a:lnTo>
                  <a:lnTo>
                    <a:pt x="4856163" y="3790951"/>
                  </a:lnTo>
                  <a:lnTo>
                    <a:pt x="4832350" y="3756026"/>
                  </a:lnTo>
                  <a:lnTo>
                    <a:pt x="4814888" y="3717926"/>
                  </a:lnTo>
                  <a:lnTo>
                    <a:pt x="4797425" y="3683001"/>
                  </a:lnTo>
                  <a:lnTo>
                    <a:pt x="4783138" y="3641726"/>
                  </a:lnTo>
                  <a:lnTo>
                    <a:pt x="4770438" y="3603626"/>
                  </a:lnTo>
                  <a:lnTo>
                    <a:pt x="4757738" y="3563938"/>
                  </a:lnTo>
                  <a:lnTo>
                    <a:pt x="4746625" y="3524251"/>
                  </a:lnTo>
                  <a:lnTo>
                    <a:pt x="4740275" y="3481388"/>
                  </a:lnTo>
                  <a:lnTo>
                    <a:pt x="4732338" y="3440113"/>
                  </a:lnTo>
                  <a:lnTo>
                    <a:pt x="4724400" y="3357563"/>
                  </a:lnTo>
                  <a:lnTo>
                    <a:pt x="4716463" y="3273426"/>
                  </a:lnTo>
                  <a:lnTo>
                    <a:pt x="4714875" y="3192463"/>
                  </a:lnTo>
                  <a:lnTo>
                    <a:pt x="4714875" y="3114676"/>
                  </a:lnTo>
                  <a:lnTo>
                    <a:pt x="4716463" y="3032126"/>
                  </a:lnTo>
                  <a:lnTo>
                    <a:pt x="4719638" y="2947988"/>
                  </a:lnTo>
                  <a:lnTo>
                    <a:pt x="4727575" y="2860675"/>
                  </a:lnTo>
                  <a:lnTo>
                    <a:pt x="4740275" y="2771775"/>
                  </a:lnTo>
                  <a:lnTo>
                    <a:pt x="4754563" y="2686051"/>
                  </a:lnTo>
                  <a:lnTo>
                    <a:pt x="4765675" y="2643188"/>
                  </a:lnTo>
                  <a:lnTo>
                    <a:pt x="4776788" y="2600326"/>
                  </a:lnTo>
                  <a:lnTo>
                    <a:pt x="4789488" y="2557463"/>
                  </a:lnTo>
                  <a:lnTo>
                    <a:pt x="4805363" y="2517776"/>
                  </a:lnTo>
                  <a:lnTo>
                    <a:pt x="4822825" y="2476501"/>
                  </a:lnTo>
                  <a:lnTo>
                    <a:pt x="4840288" y="2438401"/>
                  </a:lnTo>
                  <a:lnTo>
                    <a:pt x="4860925" y="2401888"/>
                  </a:lnTo>
                  <a:lnTo>
                    <a:pt x="4883150" y="2363788"/>
                  </a:lnTo>
                  <a:lnTo>
                    <a:pt x="4908550" y="2327276"/>
                  </a:lnTo>
                  <a:lnTo>
                    <a:pt x="4937125" y="2295525"/>
                  </a:lnTo>
                  <a:lnTo>
                    <a:pt x="4964113" y="2265363"/>
                  </a:lnTo>
                  <a:lnTo>
                    <a:pt x="4997450" y="2235201"/>
                  </a:lnTo>
                  <a:lnTo>
                    <a:pt x="5029200" y="2206625"/>
                  </a:lnTo>
                  <a:lnTo>
                    <a:pt x="5065713" y="2181226"/>
                  </a:lnTo>
                  <a:lnTo>
                    <a:pt x="5105400" y="2162175"/>
                  </a:lnTo>
                  <a:lnTo>
                    <a:pt x="5148263" y="2141538"/>
                  </a:lnTo>
                  <a:lnTo>
                    <a:pt x="5191125" y="2124076"/>
                  </a:lnTo>
                  <a:lnTo>
                    <a:pt x="5238750" y="2108201"/>
                  </a:lnTo>
                  <a:lnTo>
                    <a:pt x="5289550" y="2095500"/>
                  </a:lnTo>
                  <a:lnTo>
                    <a:pt x="5341938" y="2089150"/>
                  </a:lnTo>
                  <a:lnTo>
                    <a:pt x="5400675" y="2082801"/>
                  </a:lnTo>
                  <a:close/>
                  <a:moveTo>
                    <a:pt x="749300" y="1581150"/>
                  </a:moveTo>
                  <a:lnTo>
                    <a:pt x="795338" y="1581150"/>
                  </a:lnTo>
                  <a:lnTo>
                    <a:pt x="838200" y="1585912"/>
                  </a:lnTo>
                  <a:lnTo>
                    <a:pt x="877888" y="1592262"/>
                  </a:lnTo>
                  <a:lnTo>
                    <a:pt x="920750" y="1601788"/>
                  </a:lnTo>
                  <a:lnTo>
                    <a:pt x="960438" y="1614487"/>
                  </a:lnTo>
                  <a:lnTo>
                    <a:pt x="998538" y="1628775"/>
                  </a:lnTo>
                  <a:lnTo>
                    <a:pt x="1039813" y="1646238"/>
                  </a:lnTo>
                  <a:lnTo>
                    <a:pt x="1076325" y="1665287"/>
                  </a:lnTo>
                  <a:lnTo>
                    <a:pt x="1112838" y="1684338"/>
                  </a:lnTo>
                  <a:lnTo>
                    <a:pt x="1147763" y="1709737"/>
                  </a:lnTo>
                  <a:lnTo>
                    <a:pt x="1181100" y="1733550"/>
                  </a:lnTo>
                  <a:lnTo>
                    <a:pt x="1216025" y="1760537"/>
                  </a:lnTo>
                  <a:lnTo>
                    <a:pt x="1246188" y="1787525"/>
                  </a:lnTo>
                  <a:lnTo>
                    <a:pt x="1276350" y="1816100"/>
                  </a:lnTo>
                  <a:lnTo>
                    <a:pt x="1306513" y="1846262"/>
                  </a:lnTo>
                  <a:lnTo>
                    <a:pt x="1335088" y="1879600"/>
                  </a:lnTo>
                  <a:lnTo>
                    <a:pt x="1362075" y="1909762"/>
                  </a:lnTo>
                  <a:lnTo>
                    <a:pt x="1409701" y="1974850"/>
                  </a:lnTo>
                  <a:lnTo>
                    <a:pt x="1452563" y="2043112"/>
                  </a:lnTo>
                  <a:lnTo>
                    <a:pt x="1490663" y="2111375"/>
                  </a:lnTo>
                  <a:lnTo>
                    <a:pt x="1520826" y="2179637"/>
                  </a:lnTo>
                  <a:lnTo>
                    <a:pt x="1546226" y="2244725"/>
                  </a:lnTo>
                  <a:lnTo>
                    <a:pt x="1563688" y="2308225"/>
                  </a:lnTo>
                  <a:lnTo>
                    <a:pt x="1571626" y="2338387"/>
                  </a:lnTo>
                  <a:lnTo>
                    <a:pt x="1574801" y="2365375"/>
                  </a:lnTo>
                  <a:lnTo>
                    <a:pt x="1584326" y="2468562"/>
                  </a:lnTo>
                  <a:lnTo>
                    <a:pt x="1589088" y="2540000"/>
                  </a:lnTo>
                  <a:lnTo>
                    <a:pt x="1592263" y="2620962"/>
                  </a:lnTo>
                  <a:lnTo>
                    <a:pt x="1592263" y="2708275"/>
                  </a:lnTo>
                  <a:lnTo>
                    <a:pt x="1584326" y="2805112"/>
                  </a:lnTo>
                  <a:lnTo>
                    <a:pt x="1579563" y="2852737"/>
                  </a:lnTo>
                  <a:lnTo>
                    <a:pt x="1571626" y="2903537"/>
                  </a:lnTo>
                  <a:lnTo>
                    <a:pt x="1563688" y="2954337"/>
                  </a:lnTo>
                  <a:lnTo>
                    <a:pt x="1550988" y="3003550"/>
                  </a:lnTo>
                  <a:lnTo>
                    <a:pt x="1538288" y="3051175"/>
                  </a:lnTo>
                  <a:lnTo>
                    <a:pt x="1524001" y="3101975"/>
                  </a:lnTo>
                  <a:lnTo>
                    <a:pt x="1503363" y="3152775"/>
                  </a:lnTo>
                  <a:lnTo>
                    <a:pt x="1482726" y="3200400"/>
                  </a:lnTo>
                  <a:lnTo>
                    <a:pt x="1460501" y="3246437"/>
                  </a:lnTo>
                  <a:lnTo>
                    <a:pt x="1433513" y="3290887"/>
                  </a:lnTo>
                  <a:lnTo>
                    <a:pt x="1401763" y="3336925"/>
                  </a:lnTo>
                  <a:lnTo>
                    <a:pt x="1366838" y="3376612"/>
                  </a:lnTo>
                  <a:lnTo>
                    <a:pt x="1328738" y="3417887"/>
                  </a:lnTo>
                  <a:lnTo>
                    <a:pt x="1289050" y="3455987"/>
                  </a:lnTo>
                  <a:lnTo>
                    <a:pt x="1243013" y="3490912"/>
                  </a:lnTo>
                  <a:lnTo>
                    <a:pt x="1195388" y="3521075"/>
                  </a:lnTo>
                  <a:lnTo>
                    <a:pt x="1139825" y="3551237"/>
                  </a:lnTo>
                  <a:lnTo>
                    <a:pt x="1082675" y="3573462"/>
                  </a:lnTo>
                  <a:lnTo>
                    <a:pt x="1022350" y="3597275"/>
                  </a:lnTo>
                  <a:lnTo>
                    <a:pt x="954088" y="3614737"/>
                  </a:lnTo>
                  <a:lnTo>
                    <a:pt x="885825" y="3624262"/>
                  </a:lnTo>
                  <a:lnTo>
                    <a:pt x="819150" y="3632200"/>
                  </a:lnTo>
                  <a:lnTo>
                    <a:pt x="757238" y="3632200"/>
                  </a:lnTo>
                  <a:lnTo>
                    <a:pt x="696913" y="3629025"/>
                  </a:lnTo>
                  <a:lnTo>
                    <a:pt x="638175" y="3619500"/>
                  </a:lnTo>
                  <a:lnTo>
                    <a:pt x="582613" y="3603625"/>
                  </a:lnTo>
                  <a:lnTo>
                    <a:pt x="530225" y="3586162"/>
                  </a:lnTo>
                  <a:lnTo>
                    <a:pt x="481013" y="3563937"/>
                  </a:lnTo>
                  <a:lnTo>
                    <a:pt x="433388" y="3538537"/>
                  </a:lnTo>
                  <a:lnTo>
                    <a:pt x="388938" y="3508375"/>
                  </a:lnTo>
                  <a:lnTo>
                    <a:pt x="347663" y="3475037"/>
                  </a:lnTo>
                  <a:lnTo>
                    <a:pt x="307975" y="3440112"/>
                  </a:lnTo>
                  <a:lnTo>
                    <a:pt x="269875" y="3402012"/>
                  </a:lnTo>
                  <a:lnTo>
                    <a:pt x="234950" y="3359150"/>
                  </a:lnTo>
                  <a:lnTo>
                    <a:pt x="204788" y="3316287"/>
                  </a:lnTo>
                  <a:lnTo>
                    <a:pt x="174625" y="3271837"/>
                  </a:lnTo>
                  <a:lnTo>
                    <a:pt x="146050" y="3225800"/>
                  </a:lnTo>
                  <a:lnTo>
                    <a:pt x="120650" y="3178175"/>
                  </a:lnTo>
                  <a:lnTo>
                    <a:pt x="98425" y="3127375"/>
                  </a:lnTo>
                  <a:lnTo>
                    <a:pt x="77788" y="3076575"/>
                  </a:lnTo>
                  <a:lnTo>
                    <a:pt x="60325" y="3027362"/>
                  </a:lnTo>
                  <a:lnTo>
                    <a:pt x="46038" y="2976562"/>
                  </a:lnTo>
                  <a:lnTo>
                    <a:pt x="33338" y="2925762"/>
                  </a:lnTo>
                  <a:lnTo>
                    <a:pt x="20638" y="2874962"/>
                  </a:lnTo>
                  <a:lnTo>
                    <a:pt x="12700" y="2824162"/>
                  </a:lnTo>
                  <a:lnTo>
                    <a:pt x="4763" y="2774950"/>
                  </a:lnTo>
                  <a:lnTo>
                    <a:pt x="3175" y="2727325"/>
                  </a:lnTo>
                  <a:lnTo>
                    <a:pt x="0" y="2678113"/>
                  </a:lnTo>
                  <a:lnTo>
                    <a:pt x="0" y="2633662"/>
                  </a:lnTo>
                  <a:lnTo>
                    <a:pt x="3175" y="2590800"/>
                  </a:lnTo>
                  <a:lnTo>
                    <a:pt x="7938" y="2547937"/>
                  </a:lnTo>
                  <a:lnTo>
                    <a:pt x="12700" y="2509837"/>
                  </a:lnTo>
                  <a:lnTo>
                    <a:pt x="17463" y="2471737"/>
                  </a:lnTo>
                  <a:lnTo>
                    <a:pt x="25400" y="2428875"/>
                  </a:lnTo>
                  <a:lnTo>
                    <a:pt x="38100" y="2370137"/>
                  </a:lnTo>
                  <a:lnTo>
                    <a:pt x="52388" y="2305050"/>
                  </a:lnTo>
                  <a:lnTo>
                    <a:pt x="73025" y="2230437"/>
                  </a:lnTo>
                  <a:lnTo>
                    <a:pt x="101600" y="2149475"/>
                  </a:lnTo>
                  <a:lnTo>
                    <a:pt x="133350" y="2065337"/>
                  </a:lnTo>
                  <a:lnTo>
                    <a:pt x="150813" y="2025650"/>
                  </a:lnTo>
                  <a:lnTo>
                    <a:pt x="174625" y="1982787"/>
                  </a:lnTo>
                  <a:lnTo>
                    <a:pt x="196850" y="1939925"/>
                  </a:lnTo>
                  <a:lnTo>
                    <a:pt x="222250" y="1898650"/>
                  </a:lnTo>
                  <a:lnTo>
                    <a:pt x="247650" y="1858962"/>
                  </a:lnTo>
                  <a:lnTo>
                    <a:pt x="277813" y="1820862"/>
                  </a:lnTo>
                  <a:lnTo>
                    <a:pt x="307975" y="1785938"/>
                  </a:lnTo>
                  <a:lnTo>
                    <a:pt x="342900" y="1751013"/>
                  </a:lnTo>
                  <a:lnTo>
                    <a:pt x="377825" y="1717675"/>
                  </a:lnTo>
                  <a:lnTo>
                    <a:pt x="415925" y="1687512"/>
                  </a:lnTo>
                  <a:lnTo>
                    <a:pt x="458788" y="1662112"/>
                  </a:lnTo>
                  <a:lnTo>
                    <a:pt x="501650" y="1639888"/>
                  </a:lnTo>
                  <a:lnTo>
                    <a:pt x="549275" y="1619250"/>
                  </a:lnTo>
                  <a:lnTo>
                    <a:pt x="598488" y="1601788"/>
                  </a:lnTo>
                  <a:lnTo>
                    <a:pt x="650875" y="1592262"/>
                  </a:lnTo>
                  <a:lnTo>
                    <a:pt x="706438" y="1584325"/>
                  </a:lnTo>
                  <a:close/>
                  <a:moveTo>
                    <a:pt x="4300538" y="168275"/>
                  </a:moveTo>
                  <a:lnTo>
                    <a:pt x="4338638" y="168275"/>
                  </a:lnTo>
                  <a:lnTo>
                    <a:pt x="4376738" y="171450"/>
                  </a:lnTo>
                  <a:lnTo>
                    <a:pt x="4411663" y="176213"/>
                  </a:lnTo>
                  <a:lnTo>
                    <a:pt x="4449763" y="187325"/>
                  </a:lnTo>
                  <a:lnTo>
                    <a:pt x="4484688" y="200025"/>
                  </a:lnTo>
                  <a:lnTo>
                    <a:pt x="4519613" y="211138"/>
                  </a:lnTo>
                  <a:lnTo>
                    <a:pt x="4556126" y="230188"/>
                  </a:lnTo>
                  <a:lnTo>
                    <a:pt x="4591051" y="247650"/>
                  </a:lnTo>
                  <a:lnTo>
                    <a:pt x="4625976" y="269875"/>
                  </a:lnTo>
                  <a:lnTo>
                    <a:pt x="4659314" y="292100"/>
                  </a:lnTo>
                  <a:lnTo>
                    <a:pt x="4691064" y="315913"/>
                  </a:lnTo>
                  <a:lnTo>
                    <a:pt x="4724401" y="342900"/>
                  </a:lnTo>
                  <a:lnTo>
                    <a:pt x="4757739" y="371475"/>
                  </a:lnTo>
                  <a:lnTo>
                    <a:pt x="4787901" y="401638"/>
                  </a:lnTo>
                  <a:lnTo>
                    <a:pt x="4814889" y="431800"/>
                  </a:lnTo>
                  <a:lnTo>
                    <a:pt x="4845051" y="463550"/>
                  </a:lnTo>
                  <a:lnTo>
                    <a:pt x="4870451" y="496888"/>
                  </a:lnTo>
                  <a:lnTo>
                    <a:pt x="4899026" y="531813"/>
                  </a:lnTo>
                  <a:lnTo>
                    <a:pt x="4921251" y="566738"/>
                  </a:lnTo>
                  <a:lnTo>
                    <a:pt x="4946651" y="604838"/>
                  </a:lnTo>
                  <a:lnTo>
                    <a:pt x="4968876" y="642938"/>
                  </a:lnTo>
                  <a:lnTo>
                    <a:pt x="4989514" y="684212"/>
                  </a:lnTo>
                  <a:lnTo>
                    <a:pt x="5006976" y="723900"/>
                  </a:lnTo>
                  <a:lnTo>
                    <a:pt x="5024439" y="763587"/>
                  </a:lnTo>
                  <a:lnTo>
                    <a:pt x="5040314" y="804863"/>
                  </a:lnTo>
                  <a:lnTo>
                    <a:pt x="5054601" y="844550"/>
                  </a:lnTo>
                  <a:lnTo>
                    <a:pt x="5065714" y="887413"/>
                  </a:lnTo>
                  <a:lnTo>
                    <a:pt x="5075239" y="930275"/>
                  </a:lnTo>
                  <a:lnTo>
                    <a:pt x="5084764" y="973138"/>
                  </a:lnTo>
                  <a:lnTo>
                    <a:pt x="5089526" y="1016000"/>
                  </a:lnTo>
                  <a:lnTo>
                    <a:pt x="5092701" y="1058862"/>
                  </a:lnTo>
                  <a:lnTo>
                    <a:pt x="5095876" y="1100138"/>
                  </a:lnTo>
                  <a:lnTo>
                    <a:pt x="5095876" y="1143000"/>
                  </a:lnTo>
                  <a:lnTo>
                    <a:pt x="5092701" y="1185862"/>
                  </a:lnTo>
                  <a:lnTo>
                    <a:pt x="5084764" y="1228725"/>
                  </a:lnTo>
                  <a:lnTo>
                    <a:pt x="5070476" y="1311275"/>
                  </a:lnTo>
                  <a:lnTo>
                    <a:pt x="5046664" y="1400175"/>
                  </a:lnTo>
                  <a:lnTo>
                    <a:pt x="5016501" y="1487488"/>
                  </a:lnTo>
                  <a:lnTo>
                    <a:pt x="4999039" y="1530350"/>
                  </a:lnTo>
                  <a:lnTo>
                    <a:pt x="4981576" y="1576388"/>
                  </a:lnTo>
                  <a:lnTo>
                    <a:pt x="4960939" y="1619250"/>
                  </a:lnTo>
                  <a:lnTo>
                    <a:pt x="4938714" y="1662113"/>
                  </a:lnTo>
                  <a:lnTo>
                    <a:pt x="4916489" y="1704975"/>
                  </a:lnTo>
                  <a:lnTo>
                    <a:pt x="4891089" y="1744662"/>
                  </a:lnTo>
                  <a:lnTo>
                    <a:pt x="4865689" y="1785938"/>
                  </a:lnTo>
                  <a:lnTo>
                    <a:pt x="4838701" y="1825625"/>
                  </a:lnTo>
                  <a:lnTo>
                    <a:pt x="4810126" y="1863725"/>
                  </a:lnTo>
                  <a:lnTo>
                    <a:pt x="4779964" y="1901825"/>
                  </a:lnTo>
                  <a:lnTo>
                    <a:pt x="4746626" y="1936750"/>
                  </a:lnTo>
                  <a:lnTo>
                    <a:pt x="4714876" y="1970087"/>
                  </a:lnTo>
                  <a:lnTo>
                    <a:pt x="4678364" y="2003425"/>
                  </a:lnTo>
                  <a:lnTo>
                    <a:pt x="4643439" y="2033587"/>
                  </a:lnTo>
                  <a:lnTo>
                    <a:pt x="4605339" y="2060575"/>
                  </a:lnTo>
                  <a:lnTo>
                    <a:pt x="4568826" y="2085975"/>
                  </a:lnTo>
                  <a:lnTo>
                    <a:pt x="4527551" y="2111375"/>
                  </a:lnTo>
                  <a:lnTo>
                    <a:pt x="4484688" y="2132012"/>
                  </a:lnTo>
                  <a:lnTo>
                    <a:pt x="4445001" y="2149475"/>
                  </a:lnTo>
                  <a:lnTo>
                    <a:pt x="4398963" y="2163763"/>
                  </a:lnTo>
                  <a:lnTo>
                    <a:pt x="4354513" y="2176463"/>
                  </a:lnTo>
                  <a:lnTo>
                    <a:pt x="4308476" y="2187575"/>
                  </a:lnTo>
                  <a:lnTo>
                    <a:pt x="4260851" y="2192337"/>
                  </a:lnTo>
                  <a:lnTo>
                    <a:pt x="4213226" y="2193925"/>
                  </a:lnTo>
                  <a:lnTo>
                    <a:pt x="4162426" y="2193925"/>
                  </a:lnTo>
                  <a:lnTo>
                    <a:pt x="4111626" y="2189162"/>
                  </a:lnTo>
                  <a:lnTo>
                    <a:pt x="4060826" y="2181225"/>
                  </a:lnTo>
                  <a:lnTo>
                    <a:pt x="4013201" y="2171700"/>
                  </a:lnTo>
                  <a:lnTo>
                    <a:pt x="3967163" y="2159000"/>
                  </a:lnTo>
                  <a:lnTo>
                    <a:pt x="3924301" y="2143125"/>
                  </a:lnTo>
                  <a:lnTo>
                    <a:pt x="3884613" y="2125663"/>
                  </a:lnTo>
                  <a:lnTo>
                    <a:pt x="3844926" y="2106613"/>
                  </a:lnTo>
                  <a:lnTo>
                    <a:pt x="3808413" y="2085975"/>
                  </a:lnTo>
                  <a:lnTo>
                    <a:pt x="3776663" y="2063751"/>
                  </a:lnTo>
                  <a:lnTo>
                    <a:pt x="3743326" y="2038350"/>
                  </a:lnTo>
                  <a:lnTo>
                    <a:pt x="3713163" y="2009775"/>
                  </a:lnTo>
                  <a:lnTo>
                    <a:pt x="3684588" y="1982788"/>
                  </a:lnTo>
                  <a:lnTo>
                    <a:pt x="3660776" y="1952626"/>
                  </a:lnTo>
                  <a:lnTo>
                    <a:pt x="3635376" y="1919288"/>
                  </a:lnTo>
                  <a:lnTo>
                    <a:pt x="3611563" y="1885950"/>
                  </a:lnTo>
                  <a:lnTo>
                    <a:pt x="3592513" y="1851025"/>
                  </a:lnTo>
                  <a:lnTo>
                    <a:pt x="3575051" y="1816100"/>
                  </a:lnTo>
                  <a:lnTo>
                    <a:pt x="3559176" y="1778000"/>
                  </a:lnTo>
                  <a:lnTo>
                    <a:pt x="3543301" y="1739900"/>
                  </a:lnTo>
                  <a:lnTo>
                    <a:pt x="3529013" y="1700213"/>
                  </a:lnTo>
                  <a:lnTo>
                    <a:pt x="3519488" y="1658938"/>
                  </a:lnTo>
                  <a:lnTo>
                    <a:pt x="3508376" y="1616075"/>
                  </a:lnTo>
                  <a:lnTo>
                    <a:pt x="3500438" y="1576388"/>
                  </a:lnTo>
                  <a:lnTo>
                    <a:pt x="3494088" y="1533525"/>
                  </a:lnTo>
                  <a:lnTo>
                    <a:pt x="3489326" y="1487488"/>
                  </a:lnTo>
                  <a:lnTo>
                    <a:pt x="3481388" y="1400175"/>
                  </a:lnTo>
                  <a:lnTo>
                    <a:pt x="3478213" y="1306513"/>
                  </a:lnTo>
                  <a:lnTo>
                    <a:pt x="3482976" y="1216025"/>
                  </a:lnTo>
                  <a:lnTo>
                    <a:pt x="3490913" y="1119188"/>
                  </a:lnTo>
                  <a:lnTo>
                    <a:pt x="3495676" y="1082675"/>
                  </a:lnTo>
                  <a:lnTo>
                    <a:pt x="3503613" y="1041400"/>
                  </a:lnTo>
                  <a:lnTo>
                    <a:pt x="3513138" y="1001712"/>
                  </a:lnTo>
                  <a:lnTo>
                    <a:pt x="3525838" y="958850"/>
                  </a:lnTo>
                  <a:lnTo>
                    <a:pt x="3541713" y="917576"/>
                  </a:lnTo>
                  <a:lnTo>
                    <a:pt x="3559176" y="874712"/>
                  </a:lnTo>
                  <a:lnTo>
                    <a:pt x="3576638" y="831850"/>
                  </a:lnTo>
                  <a:lnTo>
                    <a:pt x="3597276" y="788988"/>
                  </a:lnTo>
                  <a:lnTo>
                    <a:pt x="3619501" y="746125"/>
                  </a:lnTo>
                  <a:lnTo>
                    <a:pt x="3644901" y="703263"/>
                  </a:lnTo>
                  <a:lnTo>
                    <a:pt x="3670301" y="660400"/>
                  </a:lnTo>
                  <a:lnTo>
                    <a:pt x="3697288" y="620713"/>
                  </a:lnTo>
                  <a:lnTo>
                    <a:pt x="3727451" y="577850"/>
                  </a:lnTo>
                  <a:lnTo>
                    <a:pt x="3759201" y="539750"/>
                  </a:lnTo>
                  <a:lnTo>
                    <a:pt x="3789363" y="500063"/>
                  </a:lnTo>
                  <a:lnTo>
                    <a:pt x="3821113" y="461963"/>
                  </a:lnTo>
                  <a:lnTo>
                    <a:pt x="3854451" y="427038"/>
                  </a:lnTo>
                  <a:lnTo>
                    <a:pt x="3889376" y="390525"/>
                  </a:lnTo>
                  <a:lnTo>
                    <a:pt x="3924301" y="360363"/>
                  </a:lnTo>
                  <a:lnTo>
                    <a:pt x="3960813" y="328613"/>
                  </a:lnTo>
                  <a:lnTo>
                    <a:pt x="3997326" y="300038"/>
                  </a:lnTo>
                  <a:lnTo>
                    <a:pt x="4035426" y="274638"/>
                  </a:lnTo>
                  <a:lnTo>
                    <a:pt x="4071938" y="249238"/>
                  </a:lnTo>
                  <a:lnTo>
                    <a:pt x="4108451" y="230188"/>
                  </a:lnTo>
                  <a:lnTo>
                    <a:pt x="4149726" y="211138"/>
                  </a:lnTo>
                  <a:lnTo>
                    <a:pt x="4187826" y="196850"/>
                  </a:lnTo>
                  <a:lnTo>
                    <a:pt x="4224338" y="184150"/>
                  </a:lnTo>
                  <a:lnTo>
                    <a:pt x="4262438" y="176213"/>
                  </a:lnTo>
                  <a:close/>
                  <a:moveTo>
                    <a:pt x="2298701" y="0"/>
                  </a:moveTo>
                  <a:lnTo>
                    <a:pt x="2335213" y="0"/>
                  </a:lnTo>
                  <a:lnTo>
                    <a:pt x="2376489" y="0"/>
                  </a:lnTo>
                  <a:lnTo>
                    <a:pt x="2414589" y="4762"/>
                  </a:lnTo>
                  <a:lnTo>
                    <a:pt x="2451101" y="9525"/>
                  </a:lnTo>
                  <a:lnTo>
                    <a:pt x="2487614" y="20637"/>
                  </a:lnTo>
                  <a:lnTo>
                    <a:pt x="2522539" y="33338"/>
                  </a:lnTo>
                  <a:lnTo>
                    <a:pt x="2557464" y="46038"/>
                  </a:lnTo>
                  <a:lnTo>
                    <a:pt x="2592389" y="63500"/>
                  </a:lnTo>
                  <a:lnTo>
                    <a:pt x="2628901" y="82550"/>
                  </a:lnTo>
                  <a:lnTo>
                    <a:pt x="2660651" y="103188"/>
                  </a:lnTo>
                  <a:lnTo>
                    <a:pt x="2690814" y="125413"/>
                  </a:lnTo>
                  <a:lnTo>
                    <a:pt x="2724151" y="150812"/>
                  </a:lnTo>
                  <a:lnTo>
                    <a:pt x="2754314" y="179388"/>
                  </a:lnTo>
                  <a:lnTo>
                    <a:pt x="2782889" y="209550"/>
                  </a:lnTo>
                  <a:lnTo>
                    <a:pt x="2809876" y="239713"/>
                  </a:lnTo>
                  <a:lnTo>
                    <a:pt x="2838451" y="274638"/>
                  </a:lnTo>
                  <a:lnTo>
                    <a:pt x="2862264" y="309563"/>
                  </a:lnTo>
                  <a:lnTo>
                    <a:pt x="2887664" y="346075"/>
                  </a:lnTo>
                  <a:lnTo>
                    <a:pt x="2911476" y="384175"/>
                  </a:lnTo>
                  <a:lnTo>
                    <a:pt x="2933701" y="423863"/>
                  </a:lnTo>
                  <a:lnTo>
                    <a:pt x="2954339" y="466725"/>
                  </a:lnTo>
                  <a:lnTo>
                    <a:pt x="2973389" y="509588"/>
                  </a:lnTo>
                  <a:lnTo>
                    <a:pt x="2990851" y="552450"/>
                  </a:lnTo>
                  <a:lnTo>
                    <a:pt x="3009901" y="598488"/>
                  </a:lnTo>
                  <a:lnTo>
                    <a:pt x="3024189" y="646113"/>
                  </a:lnTo>
                  <a:lnTo>
                    <a:pt x="3036889" y="693738"/>
                  </a:lnTo>
                  <a:lnTo>
                    <a:pt x="3049589" y="744538"/>
                  </a:lnTo>
                  <a:lnTo>
                    <a:pt x="3057526" y="793750"/>
                  </a:lnTo>
                  <a:lnTo>
                    <a:pt x="3067051" y="844550"/>
                  </a:lnTo>
                  <a:lnTo>
                    <a:pt x="3071814" y="898525"/>
                  </a:lnTo>
                  <a:lnTo>
                    <a:pt x="3078164" y="950913"/>
                  </a:lnTo>
                  <a:lnTo>
                    <a:pt x="3079751" y="1003300"/>
                  </a:lnTo>
                  <a:lnTo>
                    <a:pt x="3082926" y="1058863"/>
                  </a:lnTo>
                  <a:lnTo>
                    <a:pt x="3079751" y="1112838"/>
                  </a:lnTo>
                  <a:lnTo>
                    <a:pt x="3078164" y="1168400"/>
                  </a:lnTo>
                  <a:lnTo>
                    <a:pt x="3071814" y="1220788"/>
                  </a:lnTo>
                  <a:lnTo>
                    <a:pt x="3067051" y="1271588"/>
                  </a:lnTo>
                  <a:lnTo>
                    <a:pt x="3057526" y="1323976"/>
                  </a:lnTo>
                  <a:lnTo>
                    <a:pt x="3049589" y="1374776"/>
                  </a:lnTo>
                  <a:lnTo>
                    <a:pt x="3036889" y="1422400"/>
                  </a:lnTo>
                  <a:lnTo>
                    <a:pt x="3024189" y="1470026"/>
                  </a:lnTo>
                  <a:lnTo>
                    <a:pt x="3009901" y="1517650"/>
                  </a:lnTo>
                  <a:lnTo>
                    <a:pt x="2990851" y="1563688"/>
                  </a:lnTo>
                  <a:lnTo>
                    <a:pt x="2973389" y="1609725"/>
                  </a:lnTo>
                  <a:lnTo>
                    <a:pt x="2954339" y="1652588"/>
                  </a:lnTo>
                  <a:lnTo>
                    <a:pt x="2933701" y="1692276"/>
                  </a:lnTo>
                  <a:lnTo>
                    <a:pt x="2911476" y="1733551"/>
                  </a:lnTo>
                  <a:lnTo>
                    <a:pt x="2887664" y="1770063"/>
                  </a:lnTo>
                  <a:lnTo>
                    <a:pt x="2862264" y="1808163"/>
                  </a:lnTo>
                  <a:lnTo>
                    <a:pt x="2838451" y="1843088"/>
                  </a:lnTo>
                  <a:lnTo>
                    <a:pt x="2809876" y="1876426"/>
                  </a:lnTo>
                  <a:lnTo>
                    <a:pt x="2782889" y="1909763"/>
                  </a:lnTo>
                  <a:lnTo>
                    <a:pt x="2754314" y="1936751"/>
                  </a:lnTo>
                  <a:lnTo>
                    <a:pt x="2724151" y="1965326"/>
                  </a:lnTo>
                  <a:lnTo>
                    <a:pt x="2690814" y="1990726"/>
                  </a:lnTo>
                  <a:lnTo>
                    <a:pt x="2660651" y="2014538"/>
                  </a:lnTo>
                  <a:lnTo>
                    <a:pt x="2628901" y="2035175"/>
                  </a:lnTo>
                  <a:lnTo>
                    <a:pt x="2592389" y="2055813"/>
                  </a:lnTo>
                  <a:lnTo>
                    <a:pt x="2557464" y="2070101"/>
                  </a:lnTo>
                  <a:lnTo>
                    <a:pt x="2522539" y="2085975"/>
                  </a:lnTo>
                  <a:lnTo>
                    <a:pt x="2487614" y="2095500"/>
                  </a:lnTo>
                  <a:lnTo>
                    <a:pt x="2451101" y="2106613"/>
                  </a:lnTo>
                  <a:lnTo>
                    <a:pt x="2414589" y="2112963"/>
                  </a:lnTo>
                  <a:lnTo>
                    <a:pt x="2376489" y="2116138"/>
                  </a:lnTo>
                  <a:lnTo>
                    <a:pt x="2335213" y="2119313"/>
                  </a:lnTo>
                  <a:lnTo>
                    <a:pt x="2298701" y="2116138"/>
                  </a:lnTo>
                  <a:lnTo>
                    <a:pt x="2260601" y="2112963"/>
                  </a:lnTo>
                  <a:lnTo>
                    <a:pt x="2224088" y="2106613"/>
                  </a:lnTo>
                  <a:lnTo>
                    <a:pt x="2187576" y="2095500"/>
                  </a:lnTo>
                  <a:lnTo>
                    <a:pt x="2151063" y="2085975"/>
                  </a:lnTo>
                  <a:lnTo>
                    <a:pt x="2116138" y="2070101"/>
                  </a:lnTo>
                  <a:lnTo>
                    <a:pt x="2081213" y="2055813"/>
                  </a:lnTo>
                  <a:lnTo>
                    <a:pt x="2047876" y="2035175"/>
                  </a:lnTo>
                  <a:lnTo>
                    <a:pt x="2012951" y="2014538"/>
                  </a:lnTo>
                  <a:lnTo>
                    <a:pt x="1982788" y="1990726"/>
                  </a:lnTo>
                  <a:lnTo>
                    <a:pt x="1949451" y="1965326"/>
                  </a:lnTo>
                  <a:lnTo>
                    <a:pt x="1919288" y="1936751"/>
                  </a:lnTo>
                  <a:lnTo>
                    <a:pt x="1892301" y="1909763"/>
                  </a:lnTo>
                  <a:lnTo>
                    <a:pt x="1863726" y="1876426"/>
                  </a:lnTo>
                  <a:lnTo>
                    <a:pt x="1836738" y="1843088"/>
                  </a:lnTo>
                  <a:lnTo>
                    <a:pt x="1811338" y="1808163"/>
                  </a:lnTo>
                  <a:lnTo>
                    <a:pt x="1785938" y="1770063"/>
                  </a:lnTo>
                  <a:lnTo>
                    <a:pt x="1763713" y="1733551"/>
                  </a:lnTo>
                  <a:lnTo>
                    <a:pt x="1739901" y="1692276"/>
                  </a:lnTo>
                  <a:lnTo>
                    <a:pt x="1720851" y="1652588"/>
                  </a:lnTo>
                  <a:lnTo>
                    <a:pt x="1700213" y="1609725"/>
                  </a:lnTo>
                  <a:lnTo>
                    <a:pt x="1682751" y="1563688"/>
                  </a:lnTo>
                  <a:lnTo>
                    <a:pt x="1665288" y="1517650"/>
                  </a:lnTo>
                  <a:lnTo>
                    <a:pt x="1649413" y="1470026"/>
                  </a:lnTo>
                  <a:lnTo>
                    <a:pt x="1636713" y="1422400"/>
                  </a:lnTo>
                  <a:lnTo>
                    <a:pt x="1624013" y="1374776"/>
                  </a:lnTo>
                  <a:lnTo>
                    <a:pt x="1614488" y="1323976"/>
                  </a:lnTo>
                  <a:lnTo>
                    <a:pt x="1606551" y="1271588"/>
                  </a:lnTo>
                  <a:lnTo>
                    <a:pt x="1601788" y="1220788"/>
                  </a:lnTo>
                  <a:lnTo>
                    <a:pt x="1597026" y="1168400"/>
                  </a:lnTo>
                  <a:lnTo>
                    <a:pt x="1592263" y="1112838"/>
                  </a:lnTo>
                  <a:lnTo>
                    <a:pt x="1592263" y="1058863"/>
                  </a:lnTo>
                  <a:lnTo>
                    <a:pt x="1592263" y="1003300"/>
                  </a:lnTo>
                  <a:lnTo>
                    <a:pt x="1597026" y="950913"/>
                  </a:lnTo>
                  <a:lnTo>
                    <a:pt x="1601788" y="898525"/>
                  </a:lnTo>
                  <a:lnTo>
                    <a:pt x="1606551" y="844550"/>
                  </a:lnTo>
                  <a:lnTo>
                    <a:pt x="1614488" y="793750"/>
                  </a:lnTo>
                  <a:lnTo>
                    <a:pt x="1624013" y="744538"/>
                  </a:lnTo>
                  <a:lnTo>
                    <a:pt x="1636713" y="693738"/>
                  </a:lnTo>
                  <a:lnTo>
                    <a:pt x="1649413" y="646113"/>
                  </a:lnTo>
                  <a:lnTo>
                    <a:pt x="1665288" y="598488"/>
                  </a:lnTo>
                  <a:lnTo>
                    <a:pt x="1682751" y="552450"/>
                  </a:lnTo>
                  <a:lnTo>
                    <a:pt x="1700213" y="509588"/>
                  </a:lnTo>
                  <a:lnTo>
                    <a:pt x="1720851" y="466725"/>
                  </a:lnTo>
                  <a:lnTo>
                    <a:pt x="1739901" y="423863"/>
                  </a:lnTo>
                  <a:lnTo>
                    <a:pt x="1763713" y="384175"/>
                  </a:lnTo>
                  <a:lnTo>
                    <a:pt x="1785938" y="346075"/>
                  </a:lnTo>
                  <a:lnTo>
                    <a:pt x="1811338" y="309563"/>
                  </a:lnTo>
                  <a:lnTo>
                    <a:pt x="1836738" y="274638"/>
                  </a:lnTo>
                  <a:lnTo>
                    <a:pt x="1863726" y="239713"/>
                  </a:lnTo>
                  <a:lnTo>
                    <a:pt x="1892301" y="209550"/>
                  </a:lnTo>
                  <a:lnTo>
                    <a:pt x="1919288" y="179388"/>
                  </a:lnTo>
                  <a:lnTo>
                    <a:pt x="1949451" y="150812"/>
                  </a:lnTo>
                  <a:lnTo>
                    <a:pt x="1982788" y="125413"/>
                  </a:lnTo>
                  <a:lnTo>
                    <a:pt x="2012951" y="103188"/>
                  </a:lnTo>
                  <a:lnTo>
                    <a:pt x="2047876" y="82550"/>
                  </a:lnTo>
                  <a:lnTo>
                    <a:pt x="2081213" y="63500"/>
                  </a:lnTo>
                  <a:lnTo>
                    <a:pt x="2116138" y="46038"/>
                  </a:lnTo>
                  <a:lnTo>
                    <a:pt x="2151063" y="33338"/>
                  </a:lnTo>
                  <a:lnTo>
                    <a:pt x="2187576" y="20637"/>
                  </a:lnTo>
                  <a:lnTo>
                    <a:pt x="2224088" y="9525"/>
                  </a:lnTo>
                  <a:lnTo>
                    <a:pt x="2260601" y="476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</p:grpSp>
      <p:pic>
        <p:nvPicPr>
          <p:cNvPr id="3" name="背景音乐01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2428" y="-1353098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38" y="3769995"/>
            <a:ext cx="4837606" cy="308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1" y="968650"/>
            <a:ext cx="3580195" cy="291287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38" y="968641"/>
            <a:ext cx="3619920" cy="2945201"/>
          </a:xfrm>
          <a:prstGeom prst="rect">
            <a:avLst/>
          </a:prstGeom>
        </p:spPr>
      </p:pic>
      <p:sp>
        <p:nvSpPr>
          <p:cNvPr id="7" name="TextBox 76"/>
          <p:cNvSpPr txBox="1"/>
          <p:nvPr/>
        </p:nvSpPr>
        <p:spPr>
          <a:xfrm>
            <a:off x="342826" y="244111"/>
            <a:ext cx="2512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结果对比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8" y="5197616"/>
            <a:ext cx="1891574" cy="12488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65" y="5168914"/>
            <a:ext cx="1922693" cy="12775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62977" y="2512922"/>
            <a:ext cx="1192544" cy="76085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58974" y="2517643"/>
            <a:ext cx="1066003" cy="6658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638175" y="3274060"/>
            <a:ext cx="1024890" cy="190436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>
            <a:off x="4178507" y="3167605"/>
            <a:ext cx="1354043" cy="203001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71" y="1031616"/>
            <a:ext cx="1482487" cy="19712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797" y="3429000"/>
            <a:ext cx="1354043" cy="1971219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277246" y="3997395"/>
            <a:ext cx="97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改进前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069357" y="3997395"/>
            <a:ext cx="97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改进后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29881" y="1378384"/>
            <a:ext cx="579451" cy="8455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878963" y="1439884"/>
            <a:ext cx="579451" cy="8455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6482761" y="1965359"/>
            <a:ext cx="3076810" cy="18822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V="1">
            <a:off x="2696162" y="1057264"/>
            <a:ext cx="6856484" cy="41781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512919" y="5036499"/>
            <a:ext cx="2750548" cy="9941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局部的拼接效果明显得到改善！</a:t>
            </a:r>
            <a:endParaRPr lang="zh-CN" altLang="en-US" sz="2400" b="1" dirty="0"/>
          </a:p>
        </p:txBody>
      </p:sp>
      <p:pic>
        <p:nvPicPr>
          <p:cNvPr id="3" name="图片 2" descr="u=315624256,3857374011&amp;fm=26&amp;gp=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6"/>
          <p:cNvSpPr txBox="1"/>
          <p:nvPr/>
        </p:nvSpPr>
        <p:spPr>
          <a:xfrm>
            <a:off x="342826" y="244111"/>
            <a:ext cx="33260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  <a:sym typeface="FZHei-B01S" panose="02010601030101010101" pitchFamily="2" charset="-122"/>
              </a:rPr>
              <a:t>其他结果对比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  <a:sym typeface="FZHei-B01S" panose="02010601030101010101" pitchFamily="2" charset="-122"/>
              </a:rPr>
              <a:t>1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550" y="941705"/>
            <a:ext cx="3397250" cy="2690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6" name="图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205" y="917575"/>
            <a:ext cx="3388995" cy="2714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9" name="图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3798570"/>
            <a:ext cx="3397250" cy="2994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2" name="图片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830" y="3830955"/>
            <a:ext cx="3341370" cy="29298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矩形 1"/>
          <p:cNvSpPr/>
          <p:nvPr/>
        </p:nvSpPr>
        <p:spPr>
          <a:xfrm>
            <a:off x="2687320" y="917575"/>
            <a:ext cx="1227455" cy="85217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87320" y="1861185"/>
            <a:ext cx="1060450" cy="679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9505" y="1176655"/>
            <a:ext cx="1227455" cy="85217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60945" y="2028825"/>
            <a:ext cx="1023620" cy="60007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240915" y="4001770"/>
            <a:ext cx="1227455" cy="85217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62200" y="5065395"/>
            <a:ext cx="995045" cy="55943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58710" y="4072890"/>
            <a:ext cx="1227455" cy="85217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30795" y="4940300"/>
            <a:ext cx="1055370" cy="71183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6085" y="1324610"/>
            <a:ext cx="5588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传统拼接算法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204470" y="5112385"/>
            <a:ext cx="1002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ANNAP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10168890" y="2016760"/>
            <a:ext cx="137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our result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10234930" y="5112385"/>
            <a:ext cx="137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APAP</a:t>
            </a:r>
            <a:endParaRPr lang="en-US" altLang="zh-CN" b="1"/>
          </a:p>
        </p:txBody>
      </p:sp>
      <p:pic>
        <p:nvPicPr>
          <p:cNvPr id="16" name="图片 15" descr="u=315624256,3857374011&amp;fm=26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2900" y="243840"/>
            <a:ext cx="3472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ea typeface="+mn-lt"/>
                <a:cs typeface="+mn-lt"/>
              </a:rPr>
              <a:t>其他结果对比</a:t>
            </a:r>
            <a:r>
              <a:rPr lang="en-US" altLang="zh-CN" sz="3200">
                <a:ea typeface="+mn-lt"/>
                <a:cs typeface="+mn-lt"/>
              </a:rPr>
              <a:t>2</a:t>
            </a:r>
            <a:endParaRPr lang="en-US" altLang="zh-CN" sz="3200">
              <a:ea typeface="+mn-lt"/>
              <a:cs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899795"/>
            <a:ext cx="3471545" cy="3592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r="9585"/>
          <a:stretch>
            <a:fillRect/>
          </a:stretch>
        </p:blipFill>
        <p:spPr>
          <a:xfrm>
            <a:off x="4041775" y="899795"/>
            <a:ext cx="3444240" cy="3592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文本框 20"/>
          <p:cNvSpPr txBox="1"/>
          <p:nvPr/>
        </p:nvSpPr>
        <p:spPr>
          <a:xfrm>
            <a:off x="556895" y="4610100"/>
            <a:ext cx="248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</a:t>
            </a:r>
            <a:r>
              <a:rPr lang="zh-CN" altLang="en-US"/>
              <a:t>传统拼接算法效果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416425" y="4610100"/>
            <a:ext cx="248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ANNAP</a:t>
            </a:r>
            <a:r>
              <a:rPr lang="zh-CN" altLang="en-US"/>
              <a:t>算法效果</a:t>
            </a:r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60" y="961390"/>
            <a:ext cx="3519170" cy="3529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8367395" y="4610100"/>
            <a:ext cx="248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</a:t>
            </a:r>
            <a:r>
              <a:rPr lang="zh-CN" altLang="en-US"/>
              <a:t>我们的算法效果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46450" y="5472430"/>
            <a:ext cx="471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9" name="图片 8" descr="u=315624256,3857374011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6"/>
          <p:cNvSpPr txBox="1"/>
          <p:nvPr/>
        </p:nvSpPr>
        <p:spPr>
          <a:xfrm>
            <a:off x="342826" y="350791"/>
            <a:ext cx="2512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2900" y="243840"/>
            <a:ext cx="2292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ea typeface="+mn-lt"/>
                <a:cs typeface="+mn-lt"/>
              </a:rPr>
              <a:t>效果展示</a:t>
            </a:r>
            <a:r>
              <a:rPr lang="en-US" altLang="zh-CN" sz="3200">
                <a:ea typeface="+mn-lt"/>
                <a:cs typeface="+mn-lt"/>
              </a:rPr>
              <a:t>1</a:t>
            </a:r>
            <a:endParaRPr lang="en-US" altLang="zh-CN" sz="3200">
              <a:ea typeface="+mn-lt"/>
              <a:cs typeface="+mn-lt"/>
            </a:endParaRPr>
          </a:p>
        </p:txBody>
      </p:sp>
      <p:pic>
        <p:nvPicPr>
          <p:cNvPr id="3" name="图片 2" descr="ba786b591b063bbc4415426953b43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934085"/>
            <a:ext cx="5345430" cy="3180715"/>
          </a:xfrm>
          <a:prstGeom prst="rect">
            <a:avLst/>
          </a:prstGeom>
        </p:spPr>
      </p:pic>
      <p:pic>
        <p:nvPicPr>
          <p:cNvPr id="4" name="图片 3" descr="1c80344213149ec09acdfa0949e59b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35" y="934085"/>
            <a:ext cx="5514975" cy="32677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1781" y="4980491"/>
            <a:ext cx="4482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语义拼接检测出的物体更加准确！</a:t>
            </a:r>
            <a:endParaRPr kumimoji="1" lang="zh-CN" altLang="en-US" sz="20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814830" y="4285615"/>
            <a:ext cx="259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a)  </a:t>
            </a:r>
            <a:r>
              <a:rPr lang="zh-CN" altLang="en-US"/>
              <a:t>传统拼接目标检测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68565" y="428561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b)  </a:t>
            </a:r>
            <a:r>
              <a:rPr lang="zh-CN" altLang="en-US"/>
              <a:t>改进后拼接目标检测</a:t>
            </a:r>
            <a:endParaRPr lang="zh-CN" altLang="en-US"/>
          </a:p>
        </p:txBody>
      </p:sp>
      <p:pic>
        <p:nvPicPr>
          <p:cNvPr id="9" name="图片 8" descr="u=315624256,3857374011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6"/>
          <p:cNvSpPr txBox="1"/>
          <p:nvPr/>
        </p:nvSpPr>
        <p:spPr>
          <a:xfrm>
            <a:off x="342826" y="350791"/>
            <a:ext cx="2512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2900" y="243840"/>
            <a:ext cx="2292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ea typeface="+mn-lt"/>
                <a:cs typeface="+mn-lt"/>
              </a:rPr>
              <a:t>效果展示</a:t>
            </a:r>
            <a:r>
              <a:rPr lang="en-US" altLang="zh-CN" sz="3200" dirty="0">
                <a:ea typeface="+mn-lt"/>
                <a:cs typeface="+mn-lt"/>
              </a:rPr>
              <a:t>2</a:t>
            </a:r>
            <a:endParaRPr lang="en-US" altLang="zh-CN" sz="3200" dirty="0">
              <a:ea typeface="+mn-lt"/>
              <a:cs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6" y="1041307"/>
            <a:ext cx="5346500" cy="3267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24" y="1041308"/>
            <a:ext cx="5605347" cy="32697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34026" y="5001446"/>
            <a:ext cx="4482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语义拼接检测了之前没有检测出的车！</a:t>
            </a:r>
            <a:endParaRPr kumimoji="1" lang="zh-CN" altLang="en-US" sz="20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718310" y="4471035"/>
            <a:ext cx="259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a)  </a:t>
            </a:r>
            <a:r>
              <a:rPr lang="zh-CN" altLang="en-US"/>
              <a:t>传统拼接目标检测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77125" y="447103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b)  </a:t>
            </a:r>
            <a:r>
              <a:rPr lang="zh-CN" altLang="en-US"/>
              <a:t>改进后拼接目标检测</a:t>
            </a:r>
            <a:endParaRPr lang="zh-CN" altLang="en-US"/>
          </a:p>
        </p:txBody>
      </p:sp>
      <p:pic>
        <p:nvPicPr>
          <p:cNvPr id="9" name="图片 8" descr="u=315624256,3857374011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1631950" y="2032000"/>
            <a:ext cx="2766695" cy="3194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0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Tahoma" panose="020B0604030504040204" pitchFamily="34" charset="0"/>
              </a:defRPr>
            </a:lvl1pPr>
          </a:lstStyle>
          <a:p>
            <a:pPr algn="r">
              <a:lnSpc>
                <a:spcPct val="130000"/>
              </a:lnSpc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342826" y="91240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42900" y="328930"/>
            <a:ext cx="4220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畸变图像传统处理</a:t>
            </a:r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768475"/>
            <a:ext cx="4221480" cy="2494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305" y="1156335"/>
            <a:ext cx="3432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鱼眼畸变图像生成原理：</a:t>
            </a:r>
            <a:endParaRPr lang="zh-CN" altLang="en-US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408305" y="4823460"/>
            <a:ext cx="3432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传统畸变处理存在问题：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342900" y="5525135"/>
            <a:ext cx="3990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计算复杂，坐标变换，相机矩阵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参数较多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>
            <a:off x="4563745" y="3201035"/>
            <a:ext cx="1744980" cy="455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470650" y="1009015"/>
            <a:ext cx="5052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创新点</a:t>
            </a:r>
            <a:r>
              <a:rPr lang="en-US" altLang="zh-CN" sz="2400" b="1">
                <a:solidFill>
                  <a:srgbClr val="FF0000"/>
                </a:solidFill>
              </a:rPr>
              <a:t>3</a:t>
            </a:r>
            <a:r>
              <a:rPr lang="zh-CN" altLang="en-US" sz="2400" b="1">
                <a:solidFill>
                  <a:srgbClr val="FF0000"/>
                </a:solidFill>
              </a:rPr>
              <a:t>：通过构建网络完成去畸变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40830" y="1469390"/>
            <a:ext cx="488188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ea typeface="+mn-lt"/>
                <a:cs typeface="+mn-lt"/>
                <a:sym typeface="+mn-ea"/>
              </a:rPr>
              <a:t>数据集制作</a:t>
            </a:r>
            <a:endParaRPr lang="zh-CN" altLang="en-US" sz="2000" b="1">
              <a:ea typeface="+mn-lt"/>
              <a:cs typeface="+mn-lt"/>
              <a:sym typeface="+mn-ea"/>
            </a:endParaRPr>
          </a:p>
          <a:p>
            <a:endParaRPr lang="zh-CN" altLang="en-US" sz="2000" b="1">
              <a:ea typeface="+mn-lt"/>
              <a:cs typeface="+mn-lt"/>
              <a:sym typeface="+mn-ea"/>
            </a:endParaRPr>
          </a:p>
          <a:p>
            <a:r>
              <a:rPr lang="zh-CN" altLang="en-US" sz="2000">
                <a:ea typeface="+mn-lt"/>
                <a:cs typeface="+mn-lt"/>
              </a:rPr>
              <a:t>由于缺少数据集，我们通过利用畸变坐标公式生成</a:t>
            </a:r>
            <a:r>
              <a:rPr lang="en-US" altLang="zh-CN" sz="2000">
                <a:ea typeface="+mn-lt"/>
                <a:cs typeface="+mn-lt"/>
              </a:rPr>
              <a:t>80000</a:t>
            </a:r>
            <a:r>
              <a:rPr lang="zh-CN" altLang="en-US" sz="2000">
                <a:ea typeface="+mn-lt"/>
                <a:cs typeface="+mn-lt"/>
              </a:rPr>
              <a:t>张数据集</a:t>
            </a:r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  <a:p>
            <a:endParaRPr lang="zh-CN" altLang="en-US" sz="2000">
              <a:ea typeface="+mn-lt"/>
              <a:cs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230" y="2887345"/>
            <a:ext cx="3985260" cy="2760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30" y="3956050"/>
            <a:ext cx="3466465" cy="2376170"/>
          </a:xfrm>
          <a:prstGeom prst="rect">
            <a:avLst/>
          </a:prstGeom>
        </p:spPr>
      </p:pic>
      <p:pic>
        <p:nvPicPr>
          <p:cNvPr id="11" name="图片 10" descr="u=315624256,3857374011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390" y="0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6"/>
          <p:cNvSpPr txBox="1"/>
          <p:nvPr/>
        </p:nvSpPr>
        <p:spPr>
          <a:xfrm>
            <a:off x="342826" y="350791"/>
            <a:ext cx="2512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42899" y="243840"/>
            <a:ext cx="608019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ea typeface="+mn-lt"/>
                <a:cs typeface="+mn-lt"/>
              </a:rPr>
              <a:t>GAN</a:t>
            </a:r>
            <a:r>
              <a:rPr lang="zh-CN" altLang="en-US" sz="3200" dirty="0">
                <a:ea typeface="+mn-lt"/>
                <a:cs typeface="+mn-lt"/>
              </a:rPr>
              <a:t>网络的尝试与改进（失败）</a:t>
            </a:r>
            <a:endParaRPr lang="zh-CN" altLang="en-US" sz="3200" dirty="0">
              <a:ea typeface="+mn-lt"/>
              <a:cs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368692" y="827316"/>
            <a:ext cx="0" cy="600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55624" y="973965"/>
            <a:ext cx="229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Pix2pix:</a:t>
            </a:r>
            <a:r>
              <a:rPr lang="zh-CN" altLang="en-US" dirty="0"/>
              <a:t>去畸变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0" name="图片 9" descr="2_real_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5104" y="5027039"/>
            <a:ext cx="1389003" cy="1389003"/>
          </a:xfrm>
          <a:prstGeom prst="rect">
            <a:avLst/>
          </a:prstGeom>
        </p:spPr>
      </p:pic>
      <p:pic>
        <p:nvPicPr>
          <p:cNvPr id="11" name="图片 10" descr="2_fake_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638" y="5027039"/>
            <a:ext cx="1297553" cy="1371699"/>
          </a:xfrm>
          <a:prstGeom prst="rect">
            <a:avLst/>
          </a:prstGeom>
        </p:spPr>
      </p:pic>
      <p:pic>
        <p:nvPicPr>
          <p:cNvPr id="9" name="图片 8" descr="u=315624256,3857374011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390" y="0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738" y="1415622"/>
            <a:ext cx="1338285" cy="160904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622959" y="944802"/>
            <a:ext cx="228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CycleGan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/>
              <a:t>去畸变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5"/>
          <a:srcRect l="32918" r="35531" b="8822"/>
          <a:stretch>
            <a:fillRect/>
          </a:stretch>
        </p:blipFill>
        <p:spPr>
          <a:xfrm>
            <a:off x="8280298" y="3139830"/>
            <a:ext cx="1578020" cy="1701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r="19259" b="6756"/>
          <a:stretch>
            <a:fillRect/>
          </a:stretch>
        </p:blipFill>
        <p:spPr>
          <a:xfrm>
            <a:off x="589367" y="3479372"/>
            <a:ext cx="1726738" cy="182900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/>
          <a:srcRect r="70039" b="-551"/>
          <a:stretch>
            <a:fillRect/>
          </a:stretch>
        </p:blipFill>
        <p:spPr>
          <a:xfrm>
            <a:off x="2282666" y="3504771"/>
            <a:ext cx="1542194" cy="1868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387" y="1363720"/>
            <a:ext cx="1373804" cy="163320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9"/>
          <a:srcRect l="32221" r="34548" b="3105"/>
          <a:stretch>
            <a:fillRect/>
          </a:stretch>
        </p:blipFill>
        <p:spPr>
          <a:xfrm>
            <a:off x="636484" y="1582360"/>
            <a:ext cx="1626042" cy="18108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/>
          <a:srcRect l="-1" r="68450" b="8034"/>
          <a:stretch>
            <a:fillRect/>
          </a:stretch>
        </p:blipFill>
        <p:spPr>
          <a:xfrm>
            <a:off x="9858421" y="3140355"/>
            <a:ext cx="1662288" cy="180736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/>
          <a:srcRect r="68566" b="3106"/>
          <a:stretch>
            <a:fillRect/>
          </a:stretch>
        </p:blipFill>
        <p:spPr>
          <a:xfrm>
            <a:off x="2282666" y="1567559"/>
            <a:ext cx="1554465" cy="1830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/>
    </mc:Choice>
    <mc:Fallback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6"/>
          <p:cNvSpPr txBox="1"/>
          <p:nvPr/>
        </p:nvSpPr>
        <p:spPr>
          <a:xfrm>
            <a:off x="342826" y="350791"/>
            <a:ext cx="2512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2900" y="243840"/>
            <a:ext cx="3458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网络的搭建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3070" y="1562735"/>
            <a:ext cx="4371340" cy="30143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10045" y="2053590"/>
            <a:ext cx="283845" cy="1501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10730" y="2053590"/>
            <a:ext cx="283845" cy="1501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11415" y="2053590"/>
            <a:ext cx="283845" cy="1501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67015" y="2053590"/>
            <a:ext cx="283845" cy="1501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8003540" y="3555365"/>
            <a:ext cx="11430" cy="689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511415" y="4320540"/>
            <a:ext cx="112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VGG 1-2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261985" y="2581275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................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9180195" y="2053590"/>
            <a:ext cx="283845" cy="150177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611360" y="2053590"/>
            <a:ext cx="283845" cy="150177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048115" y="4320540"/>
            <a:ext cx="112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VGG 5-2</a:t>
            </a:r>
            <a:endParaRPr lang="en-US" altLang="zh-CN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9747885" y="3555365"/>
            <a:ext cx="11430" cy="689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59280"/>
            <a:ext cx="975360" cy="975360"/>
          </a:xfrm>
          <a:prstGeom prst="rect">
            <a:avLst/>
          </a:prstGeom>
        </p:spPr>
      </p:pic>
      <p:pic>
        <p:nvPicPr>
          <p:cNvPr id="20" name="图片 19" descr="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949575"/>
            <a:ext cx="975360" cy="975360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1449705" y="2794635"/>
            <a:ext cx="497205" cy="182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5709920" y="2834640"/>
            <a:ext cx="832485" cy="142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81610" y="1194435"/>
            <a:ext cx="2028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distorted_image</a:t>
            </a:r>
            <a:endParaRPr lang="en-US" altLang="zh-CN" b="1"/>
          </a:p>
        </p:txBody>
      </p:sp>
      <p:sp>
        <p:nvSpPr>
          <p:cNvPr id="26" name="文本框 25"/>
          <p:cNvSpPr txBox="1"/>
          <p:nvPr/>
        </p:nvSpPr>
        <p:spPr>
          <a:xfrm>
            <a:off x="3056890" y="1291590"/>
            <a:ext cx="2028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      u-net</a:t>
            </a:r>
            <a:endParaRPr lang="en-US" altLang="zh-CN" b="1"/>
          </a:p>
        </p:txBody>
      </p:sp>
      <p:sp>
        <p:nvSpPr>
          <p:cNvPr id="28" name="文本框 27"/>
          <p:cNvSpPr txBox="1"/>
          <p:nvPr/>
        </p:nvSpPr>
        <p:spPr>
          <a:xfrm>
            <a:off x="6989445" y="1291590"/>
            <a:ext cx="2758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      pretrained VGG19</a:t>
            </a:r>
            <a:endParaRPr lang="en-US" altLang="zh-CN" b="1"/>
          </a:p>
        </p:txBody>
      </p:sp>
      <p:sp>
        <p:nvSpPr>
          <p:cNvPr id="30" name="文本框 29"/>
          <p:cNvSpPr txBox="1"/>
          <p:nvPr/>
        </p:nvSpPr>
        <p:spPr>
          <a:xfrm>
            <a:off x="6989445" y="4919345"/>
            <a:ext cx="3782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LOSS=     </a:t>
            </a:r>
            <a:endParaRPr lang="en-US" altLang="zh-CN" sz="2400" b="1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50860" y="4867275"/>
          <a:ext cx="2228215" cy="512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5" imgW="939800" imgH="215900" progId="Equation.KSEE3">
                  <p:embed/>
                </p:oleObj>
              </mc:Choice>
              <mc:Fallback>
                <p:oleObj name="" r:id="rId5" imgW="9398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50860" y="4867275"/>
                        <a:ext cx="2228215" cy="512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肘形连接符 22"/>
          <p:cNvCxnSpPr>
            <a:stCxn id="5" idx="2"/>
            <a:endCxn id="3" idx="2"/>
          </p:cNvCxnSpPr>
          <p:nvPr/>
        </p:nvCxnSpPr>
        <p:spPr>
          <a:xfrm rot="5400000" flipH="1">
            <a:off x="6175375" y="2289810"/>
            <a:ext cx="802640" cy="5376545"/>
          </a:xfrm>
          <a:prstGeom prst="bentConnector3">
            <a:avLst>
              <a:gd name="adj1" fmla="val -29628"/>
            </a:avLst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右箭头 32"/>
          <p:cNvSpPr/>
          <p:nvPr/>
        </p:nvSpPr>
        <p:spPr>
          <a:xfrm>
            <a:off x="9939020" y="2794635"/>
            <a:ext cx="832485" cy="142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0923905" y="2721610"/>
            <a:ext cx="720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result</a:t>
            </a:r>
            <a:endParaRPr lang="en-US" altLang="zh-CN"/>
          </a:p>
        </p:txBody>
      </p:sp>
      <p:graphicFrame>
        <p:nvGraphicFramePr>
          <p:cNvPr id="36" name="对象 3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53025" y="6091555"/>
          <a:ext cx="42100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7" imgW="139700" imgH="177165" progId="Equation.KSEE3">
                  <p:embed/>
                </p:oleObj>
              </mc:Choice>
              <mc:Fallback>
                <p:oleObj name="" r:id="rId7" imgW="139700" imgH="1771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3025" y="6091555"/>
                        <a:ext cx="42100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5574030" y="6165215"/>
            <a:ext cx="2824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=0.2</a:t>
            </a:r>
            <a:r>
              <a:rPr lang="zh-CN" altLang="en-US" sz="2400"/>
              <a:t>时，效果最佳</a:t>
            </a:r>
            <a:endParaRPr lang="zh-CN" altLang="en-US" sz="2400"/>
          </a:p>
        </p:txBody>
      </p:sp>
      <p:graphicFrame>
        <p:nvGraphicFramePr>
          <p:cNvPr id="6" name="表格 5"/>
          <p:cNvGraphicFramePr/>
          <p:nvPr>
            <p:custDataLst>
              <p:tags r:id="rId9"/>
            </p:custDataLst>
          </p:nvPr>
        </p:nvGraphicFramePr>
        <p:xfrm>
          <a:off x="165735" y="4665345"/>
          <a:ext cx="345948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740"/>
                <a:gridCol w="1729740"/>
              </a:tblGrid>
              <a:tr h="407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parameters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SSIM</a:t>
                      </a:r>
                      <a:endParaRPr lang="en-US" altLang="zh-CN"/>
                    </a:p>
                  </a:txBody>
                  <a:tcPr/>
                </a:tc>
              </a:tr>
              <a:tr h="4076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0.6654</a:t>
                      </a:r>
                      <a:endParaRPr lang="en-US" altLang="zh-CN"/>
                    </a:p>
                  </a:txBody>
                  <a:tcPr/>
                </a:tc>
              </a:tr>
              <a:tr h="4076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0.5865</a:t>
                      </a:r>
                      <a:endParaRPr lang="en-US" altLang="zh-CN"/>
                    </a:p>
                  </a:txBody>
                  <a:tcPr/>
                </a:tc>
              </a:tr>
              <a:tr h="4076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</a:t>
                      </a:r>
                      <a:r>
                        <a:rPr lang="en-US" altLang="zh-CN" b="1"/>
                        <a:t> 0.6835</a:t>
                      </a:r>
                      <a:endParaRPr lang="en-US" altLang="zh-CN" b="1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2570" y="5139055"/>
          <a:ext cx="1577975" cy="240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0" imgW="1498600" imgH="228600" progId="Equation.KSEE3">
                  <p:embed/>
                </p:oleObj>
              </mc:Choice>
              <mc:Fallback>
                <p:oleObj name="" r:id="rId10" imgW="14986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2570" y="5139055"/>
                        <a:ext cx="1577975" cy="240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4945" y="5567680"/>
          <a:ext cx="1673225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2" imgW="1485900" imgH="228600" progId="Equation.KSEE3">
                  <p:embed/>
                </p:oleObj>
              </mc:Choice>
              <mc:Fallback>
                <p:oleObj name="" r:id="rId12" imgW="14859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4945" y="5567680"/>
                        <a:ext cx="1673225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2570" y="5983605"/>
          <a:ext cx="1575435" cy="24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14" imgW="1485900" imgH="228600" progId="Equation.KSEE3">
                  <p:embed/>
                </p:oleObj>
              </mc:Choice>
              <mc:Fallback>
                <p:oleObj name="" r:id="rId14" imgW="1485900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2570" y="5983605"/>
                        <a:ext cx="1575435" cy="24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 descr="u=315624256,3857374011&amp;fm=26&amp;gp=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6"/>
          <p:cNvSpPr txBox="1"/>
          <p:nvPr/>
        </p:nvSpPr>
        <p:spPr>
          <a:xfrm>
            <a:off x="342900" y="243840"/>
            <a:ext cx="3429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效果展示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3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3_dis_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970280"/>
            <a:ext cx="1349375" cy="1349375"/>
          </a:xfrm>
          <a:prstGeom prst="rect">
            <a:avLst/>
          </a:prstGeom>
        </p:spPr>
      </p:pic>
      <p:pic>
        <p:nvPicPr>
          <p:cNvPr id="4" name="图片 3" descr="3_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846070"/>
            <a:ext cx="1320800" cy="1320800"/>
          </a:xfrm>
          <a:prstGeom prst="rect">
            <a:avLst/>
          </a:prstGeom>
        </p:spPr>
      </p:pic>
      <p:pic>
        <p:nvPicPr>
          <p:cNvPr id="5" name="图片 4" descr="4_dis_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35" y="970280"/>
            <a:ext cx="1361440" cy="1361440"/>
          </a:xfrm>
          <a:prstGeom prst="rect">
            <a:avLst/>
          </a:prstGeom>
        </p:spPr>
      </p:pic>
      <p:pic>
        <p:nvPicPr>
          <p:cNvPr id="6" name="图片 5" descr="4_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870" y="2846070"/>
            <a:ext cx="1361440" cy="1361440"/>
          </a:xfrm>
          <a:prstGeom prst="rect">
            <a:avLst/>
          </a:prstGeom>
        </p:spPr>
      </p:pic>
      <p:pic>
        <p:nvPicPr>
          <p:cNvPr id="7" name="图片 6" descr="96_dis_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100" y="970280"/>
            <a:ext cx="1349375" cy="1349375"/>
          </a:xfrm>
          <a:prstGeom prst="rect">
            <a:avLst/>
          </a:prstGeom>
        </p:spPr>
      </p:pic>
      <p:pic>
        <p:nvPicPr>
          <p:cNvPr id="8" name="图片 7" descr="96_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100" y="2846070"/>
            <a:ext cx="1362075" cy="1362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330" y="929640"/>
            <a:ext cx="1375410" cy="1375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330" y="2846070"/>
            <a:ext cx="1374775" cy="1392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8795" y="4702810"/>
            <a:ext cx="7179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位置更加准确  检测出的物体更加准确 证明去畸变效果明显</a:t>
            </a:r>
            <a:r>
              <a:rPr kumimoji="1" lang="zh-CN" altLang="en-US" dirty="0"/>
              <a:t>！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b="1" dirty="0"/>
              <a:t>训练集为</a:t>
            </a:r>
            <a:r>
              <a:rPr kumimoji="1" lang="en-US" altLang="zh-CN" b="1" dirty="0"/>
              <a:t>80000</a:t>
            </a:r>
            <a:r>
              <a:rPr kumimoji="1" lang="zh-CN" altLang="en-US" b="1" dirty="0"/>
              <a:t>张，测试集为</a:t>
            </a:r>
            <a:r>
              <a:rPr kumimoji="1" lang="en-US" altLang="zh-CN" b="1" dirty="0"/>
              <a:t>20000</a:t>
            </a:r>
            <a:r>
              <a:rPr kumimoji="1" lang="zh-CN" altLang="en-US" b="1" dirty="0"/>
              <a:t>张，目标框位置准确度提高</a:t>
            </a:r>
            <a:r>
              <a:rPr kumimoji="1" lang="en-US" altLang="zh-CN" dirty="0">
                <a:solidFill>
                  <a:srgbClr val="FF0000"/>
                </a:solidFill>
              </a:rPr>
              <a:t>5%</a:t>
            </a:r>
            <a:r>
              <a:rPr kumimoji="1" lang="zh-CN" altLang="en-US" dirty="0">
                <a:solidFill>
                  <a:srgbClr val="FF0000"/>
                </a:solidFill>
              </a:rPr>
              <a:t>左右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 descr="92_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0555" y="957580"/>
            <a:ext cx="1345565" cy="1345565"/>
          </a:xfrm>
          <a:prstGeom prst="rect">
            <a:avLst/>
          </a:prstGeom>
        </p:spPr>
      </p:pic>
      <p:pic>
        <p:nvPicPr>
          <p:cNvPr id="14" name="图片 13" descr="aa_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0555" y="2846070"/>
            <a:ext cx="1345565" cy="13455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6038" y="4620099"/>
            <a:ext cx="2391410" cy="20339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0014" y="4917279"/>
            <a:ext cx="2160270" cy="1736725"/>
          </a:xfrm>
          <a:prstGeom prst="rect">
            <a:avLst/>
          </a:prstGeom>
        </p:spPr>
      </p:pic>
      <p:pic>
        <p:nvPicPr>
          <p:cNvPr id="9" name="图片 8" descr="u=315624256,3857374011&amp;fm=26&amp;gp=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50600" y="13970"/>
            <a:ext cx="1040765" cy="813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2055" y="2846070"/>
            <a:ext cx="1276350" cy="1311910"/>
          </a:xfrm>
          <a:prstGeom prst="rect">
            <a:avLst/>
          </a:prstGeom>
        </p:spPr>
      </p:pic>
      <p:pic>
        <p:nvPicPr>
          <p:cNvPr id="18" name="图片 17" descr="27_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2055" y="929640"/>
            <a:ext cx="1362710" cy="136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6100" y="-2366101"/>
            <a:ext cx="7459799" cy="12192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74598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700" b="1" dirty="0">
                <a:solidFill>
                  <a:schemeClr val="accent3"/>
                </a:solidFill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3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913795" y="3385699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6422867" y="1994209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11001375" y="-796062"/>
            <a:ext cx="2135907" cy="2135907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584792" y="2978874"/>
            <a:ext cx="1066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5"/>
          <p:cNvSpPr/>
          <p:nvPr/>
        </p:nvSpPr>
        <p:spPr>
          <a:xfrm>
            <a:off x="556924" y="648405"/>
            <a:ext cx="982281" cy="982281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21" name="圆: 空心 15"/>
          <p:cNvSpPr/>
          <p:nvPr/>
        </p:nvSpPr>
        <p:spPr>
          <a:xfrm>
            <a:off x="275886" y="5765491"/>
            <a:ext cx="405303" cy="405303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3" name="Rectangle 161"/>
          <p:cNvSpPr>
            <a:spLocks noChangeArrowheads="1"/>
          </p:cNvSpPr>
          <p:nvPr/>
        </p:nvSpPr>
        <p:spPr bwMode="auto">
          <a:xfrm>
            <a:off x="6527324" y="2126289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项目创新点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圆: 空心 11"/>
          <p:cNvSpPr/>
          <p:nvPr/>
        </p:nvSpPr>
        <p:spPr>
          <a:xfrm>
            <a:off x="-2153910" y="372110"/>
            <a:ext cx="6828790" cy="6485890"/>
          </a:xfrm>
          <a:prstGeom prst="donut">
            <a:avLst>
              <a:gd name="adj" fmla="val 22733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" y="3230880"/>
            <a:ext cx="3081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cap="all" dirty="0">
                <a:solidFill>
                  <a:schemeClr val="bg1"/>
                </a:solidFill>
                <a:ea typeface="方正黑体简体" panose="03000509000000000000" pitchFamily="65" charset="-122"/>
                <a:sym typeface="+mn-ea"/>
              </a:rPr>
              <a:t>contents</a:t>
            </a:r>
            <a:endParaRPr lang="en-US" altLang="zh-CN" sz="4400" b="1" cap="all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+mn-ea"/>
            </a:endParaRP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5934517" y="1038566"/>
            <a:ext cx="5822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01</a:t>
            </a:r>
            <a:endParaRPr lang="en-US" altLang="zh-CN" sz="2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6683337" y="1070610"/>
            <a:ext cx="242876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+mn-ea"/>
              </a:rPr>
              <a:t>项目背景和简介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+mn-ea"/>
            </a:endParaRPr>
          </a:p>
        </p:txBody>
      </p:sp>
      <p:sp>
        <p:nvSpPr>
          <p:cNvPr id="37" name="TextBox 32"/>
          <p:cNvSpPr txBox="1">
            <a:spLocks noChangeArrowheads="1"/>
          </p:cNvSpPr>
          <p:nvPr/>
        </p:nvSpPr>
        <p:spPr bwMode="auto">
          <a:xfrm>
            <a:off x="5934875" y="2294834"/>
            <a:ext cx="5822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02</a:t>
            </a:r>
            <a:endParaRPr lang="en-US" altLang="zh-CN" sz="2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TextBox 32"/>
          <p:cNvSpPr txBox="1">
            <a:spLocks noChangeArrowheads="1"/>
          </p:cNvSpPr>
          <p:nvPr/>
        </p:nvSpPr>
        <p:spPr bwMode="auto">
          <a:xfrm>
            <a:off x="5961160" y="3539912"/>
            <a:ext cx="5822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03</a:t>
            </a:r>
            <a:endParaRPr lang="en-US" altLang="zh-CN" sz="2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2" name="TextBox 76"/>
          <p:cNvSpPr txBox="1"/>
          <p:nvPr/>
        </p:nvSpPr>
        <p:spPr>
          <a:xfrm>
            <a:off x="6757632" y="3538998"/>
            <a:ext cx="242876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+mn-ea"/>
              </a:rPr>
              <a:t>项目特色与创新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+mn-ea"/>
            </a:endParaRPr>
          </a:p>
        </p:txBody>
      </p:sp>
      <p:sp>
        <p:nvSpPr>
          <p:cNvPr id="46" name="椭圆 1"/>
          <p:cNvSpPr>
            <a:spLocks noChangeArrowheads="1"/>
          </p:cNvSpPr>
          <p:nvPr/>
        </p:nvSpPr>
        <p:spPr bwMode="auto">
          <a:xfrm>
            <a:off x="5931951" y="995088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椭圆 1"/>
          <p:cNvSpPr>
            <a:spLocks noChangeArrowheads="1"/>
          </p:cNvSpPr>
          <p:nvPr/>
        </p:nvSpPr>
        <p:spPr bwMode="auto">
          <a:xfrm>
            <a:off x="5948767" y="2219366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椭圆 1"/>
          <p:cNvSpPr>
            <a:spLocks noChangeArrowheads="1"/>
          </p:cNvSpPr>
          <p:nvPr/>
        </p:nvSpPr>
        <p:spPr bwMode="auto">
          <a:xfrm>
            <a:off x="5961161" y="3463956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TextBox 32"/>
          <p:cNvSpPr txBox="1">
            <a:spLocks noChangeArrowheads="1"/>
          </p:cNvSpPr>
          <p:nvPr/>
        </p:nvSpPr>
        <p:spPr bwMode="auto">
          <a:xfrm>
            <a:off x="6020548" y="4787693"/>
            <a:ext cx="5384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04</a:t>
            </a:r>
            <a:endParaRPr lang="en-US" altLang="zh-CN" sz="2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椭圆 1"/>
          <p:cNvSpPr>
            <a:spLocks noChangeArrowheads="1"/>
          </p:cNvSpPr>
          <p:nvPr/>
        </p:nvSpPr>
        <p:spPr bwMode="auto">
          <a:xfrm>
            <a:off x="6011325" y="4743663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6757632" y="4818459"/>
            <a:ext cx="3071614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项目成果与意义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" name="TextBox 76"/>
          <p:cNvSpPr txBox="1"/>
          <p:nvPr/>
        </p:nvSpPr>
        <p:spPr>
          <a:xfrm>
            <a:off x="6847167" y="2326640"/>
            <a:ext cx="242876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+mn-ea"/>
              </a:rPr>
              <a:t>项目内容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349250" y="925195"/>
            <a:ext cx="5466715" cy="144907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角圆角矩形 7"/>
          <p:cNvSpPr/>
          <p:nvPr/>
        </p:nvSpPr>
        <p:spPr>
          <a:xfrm>
            <a:off x="2238375" y="2564130"/>
            <a:ext cx="5206365" cy="1478915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角圆角矩形 9"/>
          <p:cNvSpPr/>
          <p:nvPr/>
        </p:nvSpPr>
        <p:spPr>
          <a:xfrm>
            <a:off x="4986020" y="4252595"/>
            <a:ext cx="6595745" cy="1449070"/>
          </a:xfrm>
          <a:prstGeom prst="round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76"/>
          <p:cNvSpPr txBox="1"/>
          <p:nvPr/>
        </p:nvSpPr>
        <p:spPr>
          <a:xfrm>
            <a:off x="342900" y="243840"/>
            <a:ext cx="3114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项目创新点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8310" y="949325"/>
            <a:ext cx="5422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1.</a:t>
            </a:r>
            <a:r>
              <a:rPr lang="zh-CN" altLang="en-US">
                <a:solidFill>
                  <a:schemeClr val="bg1"/>
                </a:solidFill>
              </a:rPr>
              <a:t>对于前后视差较大的广角图像，通过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语义分割划分前后景分别拼接融合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38375" y="2634615"/>
            <a:ext cx="518223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引入语义信息结合特征点距离进行特征点的筛选，增加了内点的比例，提高了拼接的效果。</a:t>
            </a:r>
            <a:endParaRPr kumimoji="1" lang="zh-CN" altLang="en-US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90185" y="4424680"/>
            <a:ext cx="6210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3.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对于超广角图像，引入感知层损失构建网络，完成去畸变的工作，提高了目标检测定位精度。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6100" y="-2366101"/>
            <a:ext cx="7459799" cy="12192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74598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700" b="1" dirty="0">
                <a:solidFill>
                  <a:schemeClr val="accent3"/>
                </a:solidFill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4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872276" y="3284821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6537484" y="1994209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项目成果与意义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11001375" y="-796062"/>
            <a:ext cx="2135907" cy="2135907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699409" y="2978874"/>
            <a:ext cx="1066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5"/>
          <p:cNvSpPr/>
          <p:nvPr/>
        </p:nvSpPr>
        <p:spPr>
          <a:xfrm>
            <a:off x="556924" y="648405"/>
            <a:ext cx="982281" cy="982281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21" name="圆: 空心 15"/>
          <p:cNvSpPr/>
          <p:nvPr/>
        </p:nvSpPr>
        <p:spPr>
          <a:xfrm>
            <a:off x="275886" y="5765491"/>
            <a:ext cx="405303" cy="405303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27190" y="3271520"/>
            <a:ext cx="3516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1.</a:t>
            </a:r>
            <a:r>
              <a:rPr lang="zh-CN" altLang="en-US">
                <a:solidFill>
                  <a:schemeClr val="bg1"/>
                </a:solidFill>
              </a:rPr>
              <a:t>成果 </a:t>
            </a:r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意义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6"/>
          <p:cNvSpPr txBox="1"/>
          <p:nvPr/>
        </p:nvSpPr>
        <p:spPr>
          <a:xfrm>
            <a:off x="342900" y="243840"/>
            <a:ext cx="3429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项目成果与总结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72820" y="945515"/>
            <a:ext cx="2706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+mn-lt"/>
                <a:cs typeface="+mn-lt"/>
              </a:rPr>
              <a:t>       </a:t>
            </a:r>
            <a:r>
              <a:rPr kumimoji="1"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  <a:cs typeface="+mn-lt"/>
              </a:rPr>
              <a:t>成                 果</a:t>
            </a:r>
            <a:endParaRPr kumimoji="1"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" y="1520709"/>
            <a:ext cx="3557407" cy="50305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2" y="1520621"/>
            <a:ext cx="3666600" cy="52332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73" y="1570354"/>
            <a:ext cx="3707436" cy="5233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77" y="1465833"/>
            <a:ext cx="3707436" cy="53536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791" y="1484453"/>
            <a:ext cx="3681929" cy="53536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937" y="1520153"/>
            <a:ext cx="3666600" cy="52992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4525" y="1520190"/>
            <a:ext cx="3594735" cy="5283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23335" y="956310"/>
            <a:ext cx="3489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已投chinaMM，由CCF中国计算机学会主办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653080" y="1455808"/>
            <a:ext cx="4026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）可以广泛用于视频监控，可以通过对多个不同位置的摄像头的录制视频，逐帧进行拼接形成一个广角的图片然后</a:t>
            </a:r>
            <a:r>
              <a:rPr lang="zh-CN" altLang="en-US" dirty="0"/>
              <a:t>检测</a:t>
            </a:r>
            <a:endParaRPr lang="zh-CN" altLang="zh-CN" dirty="0"/>
          </a:p>
        </p:txBody>
      </p:sp>
      <p:sp>
        <p:nvSpPr>
          <p:cNvPr id="19" name="文本框 18"/>
          <p:cNvSpPr txBox="1"/>
          <p:nvPr/>
        </p:nvSpPr>
        <p:spPr>
          <a:xfrm>
            <a:off x="7653129" y="2967044"/>
            <a:ext cx="406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）可以用于辅助驾驶方面，对汽车四周进行监测，通过检测形成的广角图像识别第一时间对异常作出反应</a:t>
            </a:r>
            <a:endParaRPr lang="zh-CN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7715994" y="4547810"/>
            <a:ext cx="4085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）可以运用在虚拟现实技术中，通过立体显示出对广角图像进行拼接形成的全景图像，来达到真实的体验效果。</a:t>
            </a:r>
            <a:endParaRPr lang="zh-CN" altLang="en-US" dirty="0"/>
          </a:p>
        </p:txBody>
      </p:sp>
      <p:sp>
        <p:nvSpPr>
          <p:cNvPr id="21" name="右箭头 20"/>
          <p:cNvSpPr/>
          <p:nvPr/>
        </p:nvSpPr>
        <p:spPr>
          <a:xfrm>
            <a:off x="6674041" y="1862224"/>
            <a:ext cx="638810" cy="216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6674041" y="3320529"/>
            <a:ext cx="638810" cy="216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6673969" y="4781175"/>
            <a:ext cx="638810" cy="216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573135" y="941070"/>
            <a:ext cx="2706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+mn-lt"/>
                <a:cs typeface="+mn-lt"/>
              </a:rPr>
              <a:t>       </a:t>
            </a:r>
            <a:r>
              <a:rPr kumimoji="1"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  <a:cs typeface="+mn-lt"/>
              </a:rPr>
              <a:t>意</a:t>
            </a:r>
            <a:r>
              <a:rPr kumimoji="1"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  <a:cs typeface="+mn-lt"/>
              </a:rPr>
              <a:t>                 </a:t>
            </a:r>
            <a:r>
              <a:rPr kumimoji="1"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  <a:cs typeface="+mn-lt"/>
              </a:rPr>
              <a:t>义</a:t>
            </a:r>
            <a:endParaRPr kumimoji="1"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0"/>
            <a:ext cx="12214373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solidFill>
              <a:srgbClr val="8B8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任意多边形 17"/>
          <p:cNvSpPr/>
          <p:nvPr/>
        </p:nvSpPr>
        <p:spPr>
          <a:xfrm>
            <a:off x="0" y="0"/>
            <a:ext cx="4342130" cy="6858000"/>
          </a:xfrm>
          <a:custGeom>
            <a:avLst/>
            <a:gdLst>
              <a:gd name="connsiteX0" fmla="*/ 0 w 4342283"/>
              <a:gd name="connsiteY0" fmla="*/ 0 h 6858000"/>
              <a:gd name="connsiteX1" fmla="*/ 2633189 w 4342283"/>
              <a:gd name="connsiteY1" fmla="*/ 0 h 6858000"/>
              <a:gd name="connsiteX2" fmla="*/ 2767776 w 4342283"/>
              <a:gd name="connsiteY2" fmla="*/ 100643 h 6858000"/>
              <a:gd name="connsiteX3" fmla="*/ 4342283 w 4342283"/>
              <a:gd name="connsiteY3" fmla="*/ 3439314 h 6858000"/>
              <a:gd name="connsiteX4" fmla="*/ 2767776 w 4342283"/>
              <a:gd name="connsiteY4" fmla="*/ 6777986 h 6858000"/>
              <a:gd name="connsiteX5" fmla="*/ 2660774 w 4342283"/>
              <a:gd name="connsiteY5" fmla="*/ 6858000 h 6858000"/>
              <a:gd name="connsiteX6" fmla="*/ 0 w 43422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2283" h="6858000">
                <a:moveTo>
                  <a:pt x="0" y="0"/>
                </a:moveTo>
                <a:lnTo>
                  <a:pt x="2633189" y="0"/>
                </a:lnTo>
                <a:lnTo>
                  <a:pt x="2767776" y="100643"/>
                </a:lnTo>
                <a:cubicBezTo>
                  <a:pt x="3729367" y="894218"/>
                  <a:pt x="4342283" y="2095189"/>
                  <a:pt x="4342283" y="3439314"/>
                </a:cubicBezTo>
                <a:cubicBezTo>
                  <a:pt x="4342283" y="4783440"/>
                  <a:pt x="3729367" y="5984410"/>
                  <a:pt x="2767776" y="6777986"/>
                </a:cubicBezTo>
                <a:lnTo>
                  <a:pt x="2660774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88638" y="1455971"/>
            <a:ext cx="3824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ea typeface="方正黑体简体" panose="03000509000000000000" pitchFamily="65" charset="-122"/>
                <a:cs typeface="Arial" panose="020B0604020202020204" pitchFamily="34" charset="0"/>
                <a:sym typeface="Calibri" panose="020F0502020204030204" charset="0"/>
              </a:rPr>
              <a:t>2020</a:t>
            </a:r>
            <a:endParaRPr lang="en-US" altLang="zh-CN" sz="9600" b="1" dirty="0">
              <a:solidFill>
                <a:schemeClr val="bg1"/>
              </a:solidFill>
              <a:latin typeface="Arial" panose="020B0604020202020204" pitchFamily="34" charset="0"/>
              <a:ea typeface="方正黑体简体" panose="03000509000000000000" pitchFamily="65" charset="-122"/>
              <a:cs typeface="Arial" panose="020B0604020202020204" pitchFamily="34" charset="0"/>
              <a:sym typeface="Calibri" panose="020F05020202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57825" y="2021136"/>
            <a:ext cx="234175" cy="1995772"/>
          </a:xfrm>
          <a:prstGeom prst="rect">
            <a:avLst/>
          </a:prstGeom>
          <a:gradFill>
            <a:gsLst>
              <a:gs pos="0">
                <a:srgbClr val="18969C"/>
              </a:gs>
              <a:gs pos="100000">
                <a:srgbClr val="26CC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2" name="圆: 空心 11"/>
          <p:cNvSpPr/>
          <p:nvPr/>
        </p:nvSpPr>
        <p:spPr>
          <a:xfrm rot="17039048">
            <a:off x="3103129" y="3984432"/>
            <a:ext cx="2873568" cy="2873568"/>
          </a:xfrm>
          <a:prstGeom prst="donut">
            <a:avLst>
              <a:gd name="adj" fmla="val 225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13" name="流程图: 接点 12"/>
          <p:cNvSpPr/>
          <p:nvPr/>
        </p:nvSpPr>
        <p:spPr>
          <a:xfrm>
            <a:off x="1637656" y="177905"/>
            <a:ext cx="883742" cy="883742"/>
          </a:xfrm>
          <a:prstGeom prst="flowChartConnector">
            <a:avLst/>
          </a:prstGeom>
          <a:gradFill>
            <a:gsLst>
              <a:gs pos="0">
                <a:srgbClr val="18969C"/>
              </a:gs>
              <a:gs pos="100000">
                <a:srgbClr val="26CC99"/>
              </a:gs>
            </a:gsLst>
            <a:lin ang="0" scaled="0"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4626273" y="1573651"/>
            <a:ext cx="914327" cy="914327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73815" y="2983525"/>
            <a:ext cx="61283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Calibri" panose="020F0502020204030204" charset="0"/>
              </a:rPr>
              <a:t>感谢您的观看</a:t>
            </a:r>
            <a:endParaRPr lang="zh-CN" altLang="en-US" sz="6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Calibri" panose="020F0502020204030204" charset="0"/>
            </a:endParaRPr>
          </a:p>
        </p:txBody>
      </p:sp>
      <p:pic>
        <p:nvPicPr>
          <p:cNvPr id="7" name="背景音乐01 (2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67249" y="106164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6100" y="-2366101"/>
            <a:ext cx="7459799" cy="12192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74598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1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879027" y="3461951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6431121" y="2213189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项目背景与简介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6431121" y="3412476"/>
            <a:ext cx="503113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1.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项目背景    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2.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项目简介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   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11001375" y="-796062"/>
            <a:ext cx="2135907" cy="2135907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593046" y="3197854"/>
            <a:ext cx="1066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5"/>
          <p:cNvSpPr/>
          <p:nvPr/>
        </p:nvSpPr>
        <p:spPr>
          <a:xfrm>
            <a:off x="556924" y="648405"/>
            <a:ext cx="982281" cy="982281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21" name="圆: 空心 15"/>
          <p:cNvSpPr/>
          <p:nvPr/>
        </p:nvSpPr>
        <p:spPr>
          <a:xfrm>
            <a:off x="275886" y="5765491"/>
            <a:ext cx="405303" cy="405303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2J1GVLW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5595" y="2177415"/>
            <a:ext cx="3252470" cy="2977515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6649144" y="1846661"/>
            <a:ext cx="0" cy="421335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"/>
          <p:cNvSpPr/>
          <p:nvPr/>
        </p:nvSpPr>
        <p:spPr>
          <a:xfrm>
            <a:off x="621030" y="5154930"/>
            <a:ext cx="5355590" cy="82994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r>
              <a:rPr lang="zh-CN" altLang="en-US" sz="16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广角图像</a:t>
            </a:r>
            <a:r>
              <a:rPr lang="en-US" altLang="zh-CN" sz="16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&amp;&amp;</a:t>
            </a:r>
            <a:r>
              <a:rPr lang="zh-CN" altLang="en-US" sz="16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广角镜头</a:t>
            </a:r>
            <a:endParaRPr lang="zh-CN" altLang="en-US" sz="1600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342826" y="244111"/>
            <a:ext cx="2512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项目背景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813550" y="1162685"/>
            <a:ext cx="4819015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>
              <a:sym typeface="+mn-ea"/>
            </a:endParaRPr>
          </a:p>
          <a:p>
            <a:r>
              <a:rPr lang="en-US" altLang="zh-CN" sz="2400" b="1">
                <a:sym typeface="+mn-ea"/>
              </a:rPr>
              <a:t>1.</a:t>
            </a:r>
            <a:r>
              <a:rPr lang="zh-CN" altLang="en-US" sz="2400" b="1">
                <a:sym typeface="+mn-ea"/>
              </a:rPr>
              <a:t>广角图像的特点：</a:t>
            </a:r>
            <a:endParaRPr lang="zh-CN" altLang="en-US" sz="2400" b="1">
              <a:sym typeface="+mn-ea"/>
            </a:endParaRPr>
          </a:p>
          <a:p>
            <a:pPr indent="457200" fontAlgn="auto"/>
            <a:r>
              <a:rPr lang="en-US" altLang="zh-CN">
                <a:latin typeface="Calibri" panose="020F0502020204030204" charset="0"/>
                <a:sym typeface="+mn-ea"/>
              </a:rPr>
              <a:t>①</a:t>
            </a:r>
            <a:r>
              <a:rPr lang="en-US" altLang="zh-CN">
                <a:sym typeface="+mn-ea"/>
              </a:rPr>
              <a:t>视角大，视野宽阔</a:t>
            </a:r>
            <a:endParaRPr lang="en-US" altLang="zh-CN">
              <a:sym typeface="+mn-ea"/>
            </a:endParaRPr>
          </a:p>
          <a:p>
            <a:pPr indent="457200" fontAlgn="auto"/>
            <a:r>
              <a:rPr lang="en-US" altLang="zh-CN">
                <a:latin typeface="Calibri" panose="020F0502020204030204" charset="0"/>
                <a:sym typeface="+mn-ea"/>
              </a:rPr>
              <a:t>②</a:t>
            </a:r>
            <a:r>
              <a:rPr lang="en-US" altLang="zh-CN">
                <a:sym typeface="+mn-ea"/>
              </a:rPr>
              <a:t>眼前的物体更大，远处的物体缩得更小</a:t>
            </a:r>
            <a:endParaRPr lang="en-US" altLang="zh-CN">
              <a:sym typeface="+mn-ea"/>
            </a:endParaRPr>
          </a:p>
          <a:p>
            <a:pPr indent="457200" fontAlgn="auto"/>
            <a:r>
              <a:rPr lang="en-US" altLang="zh-CN">
                <a:latin typeface="Calibri" panose="020F0502020204030204" charset="0"/>
                <a:sym typeface="+mn-ea"/>
              </a:rPr>
              <a:t>③</a:t>
            </a:r>
            <a:r>
              <a:rPr lang="zh-CN" altLang="en-US">
                <a:latin typeface="Calibri" panose="020F0502020204030204" charset="0"/>
                <a:sym typeface="+mn-ea"/>
              </a:rPr>
              <a:t>随着焦距的减小，图像</a:t>
            </a:r>
            <a:r>
              <a:rPr lang="en-US" altLang="zh-CN">
                <a:sym typeface="+mn-ea"/>
              </a:rPr>
              <a:t>四周的图像会更加容易失真造成畸变</a:t>
            </a:r>
            <a:endParaRPr lang="en-US" altLang="zh-CN">
              <a:sym typeface="+mn-ea"/>
            </a:endParaRPr>
          </a:p>
          <a:p>
            <a:pPr indent="457200" fontAlgn="auto"/>
            <a:endParaRPr lang="en-US" altLang="zh-CN">
              <a:sym typeface="+mn-ea"/>
            </a:endParaRPr>
          </a:p>
          <a:p>
            <a:r>
              <a:rPr lang="en-US" altLang="zh-CN" sz="2400" b="1">
                <a:sym typeface="+mn-ea"/>
              </a:rPr>
              <a:t>2.</a:t>
            </a:r>
            <a:r>
              <a:rPr lang="zh-CN" altLang="en-US" sz="2400" b="1">
                <a:sym typeface="+mn-ea"/>
              </a:rPr>
              <a:t>广角图像目前十分常见，华为手机，小米手机等都已经有广角镜头，甚至超广角镜头。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 sz="2400" b="1">
                <a:sym typeface="+mn-ea"/>
              </a:rPr>
              <a:t>3.</a:t>
            </a:r>
            <a:r>
              <a:rPr lang="zh-CN" altLang="en-US" sz="2400" b="1">
                <a:sym typeface="+mn-ea"/>
              </a:rPr>
              <a:t>广角图像的拼接以及在广角图像上进行的研究比较少。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1162685"/>
            <a:ext cx="3434715" cy="2733040"/>
          </a:xfrm>
          <a:prstGeom prst="rect">
            <a:avLst/>
          </a:prstGeom>
        </p:spPr>
      </p:pic>
      <p:pic>
        <p:nvPicPr>
          <p:cNvPr id="9" name="图片 8" descr="u=315624256,3857374011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76"/>
          <p:cNvSpPr txBox="1"/>
          <p:nvPr/>
        </p:nvSpPr>
        <p:spPr>
          <a:xfrm>
            <a:off x="342826" y="226966"/>
            <a:ext cx="2512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项目简介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-318867" y="1839551"/>
            <a:ext cx="2873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</a:t>
            </a:r>
            <a:r>
              <a:rPr lang="zh-CN" altLang="en-US" b="1" dirty="0">
                <a:solidFill>
                  <a:schemeClr val="tx1"/>
                </a:solidFill>
              </a:rPr>
              <a:t>图像拼接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2826" y="5240003"/>
            <a:ext cx="3572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广角图像上目标检测</a:t>
            </a:r>
            <a:endParaRPr lang="zh-CN" altLang="en-US" b="1"/>
          </a:p>
        </p:txBody>
      </p:sp>
      <p:sp>
        <p:nvSpPr>
          <p:cNvPr id="4" name="左大括号 3"/>
          <p:cNvSpPr/>
          <p:nvPr/>
        </p:nvSpPr>
        <p:spPr>
          <a:xfrm>
            <a:off x="73660" y="1603375"/>
            <a:ext cx="269240" cy="4130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595665" y="1045033"/>
            <a:ext cx="294259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存在的问题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1.</a:t>
            </a:r>
            <a:r>
              <a:rPr lang="zh-CN" altLang="en-US" dirty="0"/>
              <a:t>前景与背景不能达到相同的效果</a:t>
            </a:r>
            <a:endParaRPr lang="zh-CN" altLang="en-US" dirty="0"/>
          </a:p>
          <a:p>
            <a:endParaRPr kumimoji="1" lang="zh-CN" altLang="en-US" dirty="0">
              <a:sym typeface="+mn-ea"/>
            </a:endParaRPr>
          </a:p>
          <a:p>
            <a:r>
              <a:rPr lang="en-US" altLang="zh-CN" dirty="0"/>
              <a:t>2.</a:t>
            </a:r>
            <a:r>
              <a:rPr lang="zh-CN" altLang="en-US" dirty="0"/>
              <a:t>融合时</a:t>
            </a:r>
            <a:r>
              <a:rPr kumimoji="1" lang="zh-CN" altLang="en-US" dirty="0">
                <a:sym typeface="+mn-ea"/>
              </a:rPr>
              <a:t>根据整张图片分配的相应权值进行融合</a:t>
            </a:r>
            <a:endParaRPr lang="en-US" altLang="zh-CN" dirty="0"/>
          </a:p>
        </p:txBody>
      </p:sp>
      <p:sp>
        <p:nvSpPr>
          <p:cNvPr id="36" name="文本框 35"/>
          <p:cNvSpPr txBox="1"/>
          <p:nvPr/>
        </p:nvSpPr>
        <p:spPr>
          <a:xfrm>
            <a:off x="8565253" y="4032250"/>
            <a:ext cx="29933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存在的问题：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检测出来的物体位置定位不准确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由于畸变，检测出的物体数量可能会减少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检测出物体的置信度降低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28" name="图片 1" descr="d7eadd2369b4138f5d9b5123602d46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8"/>
          <a:stretch>
            <a:fillRect/>
          </a:stretch>
        </p:blipFill>
        <p:spPr bwMode="auto">
          <a:xfrm>
            <a:off x="1744879" y="954592"/>
            <a:ext cx="3628516" cy="20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52400" y="2108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70" y="955333"/>
            <a:ext cx="2197100" cy="1181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83" y="2302701"/>
            <a:ext cx="1612900" cy="148590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4003040" y="2597150"/>
            <a:ext cx="2130425" cy="679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727960" y="2302510"/>
            <a:ext cx="1318895" cy="59880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27960" y="1245870"/>
            <a:ext cx="1318895" cy="59880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4046855" y="1412240"/>
            <a:ext cx="1670050" cy="110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727960" y="6055360"/>
            <a:ext cx="1612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bus:</a:t>
            </a:r>
            <a:endParaRPr lang="en-US" altLang="zh-CN"/>
          </a:p>
          <a:p>
            <a:r>
              <a:rPr lang="en-US" altLang="zh-CN"/>
              <a:t>(0,0,124,125)</a:t>
            </a:r>
            <a:endParaRPr lang="en-US" altLang="zh-CN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95" y="4726940"/>
            <a:ext cx="1234440" cy="12344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735" y="4715510"/>
            <a:ext cx="1234440" cy="12573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624705" y="6055360"/>
            <a:ext cx="1835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bus</a:t>
            </a:r>
            <a:r>
              <a:rPr lang="en-US" altLang="zh-CN"/>
              <a:t>:</a:t>
            </a:r>
            <a:endParaRPr lang="zh-CN" altLang="en-US"/>
          </a:p>
          <a:p>
            <a:r>
              <a:rPr lang="en-US" altLang="zh-CN"/>
              <a:t>(</a:t>
            </a:r>
            <a:r>
              <a:rPr lang="zh-CN" altLang="en-US"/>
              <a:t>17</a:t>
            </a:r>
            <a:r>
              <a:rPr lang="en-US" altLang="zh-CN"/>
              <a:t>,</a:t>
            </a:r>
            <a:r>
              <a:rPr lang="zh-CN" altLang="en-US"/>
              <a:t>6</a:t>
            </a:r>
            <a:r>
              <a:rPr lang="en-US" altLang="zh-CN"/>
              <a:t>,</a:t>
            </a:r>
            <a:r>
              <a:rPr lang="zh-CN" altLang="en-US"/>
              <a:t>119</a:t>
            </a:r>
            <a:r>
              <a:rPr lang="en-US" altLang="zh-CN"/>
              <a:t>,</a:t>
            </a:r>
            <a:r>
              <a:rPr lang="zh-CN" altLang="en-US"/>
              <a:t>118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6460490" y="6055360"/>
            <a:ext cx="1633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bus:</a:t>
            </a:r>
            <a:endParaRPr lang="en-US" altLang="zh-CN"/>
          </a:p>
          <a:p>
            <a:r>
              <a:rPr lang="en-US" altLang="zh-CN"/>
              <a:t>(22,9,116,113)</a:t>
            </a:r>
            <a:endParaRPr lang="en-US" altLang="zh-CN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490" y="4742180"/>
            <a:ext cx="1188720" cy="1203960"/>
          </a:xfrm>
          <a:prstGeom prst="rect">
            <a:avLst/>
          </a:prstGeom>
        </p:spPr>
      </p:pic>
      <p:pic>
        <p:nvPicPr>
          <p:cNvPr id="5" name="图片 4" descr="u=315624256,3857374011&amp;fm=26&amp;gp=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717800" y="4305935"/>
            <a:ext cx="150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</a:t>
            </a:r>
            <a:r>
              <a:rPr lang="zh-CN" altLang="en-US"/>
              <a:t>畸变图像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604385" y="4347210"/>
            <a:ext cx="150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</a:t>
            </a:r>
            <a:r>
              <a:rPr lang="zh-CN" altLang="en-US"/>
              <a:t>正常图像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245225" y="4347210"/>
            <a:ext cx="1668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</a:t>
            </a:r>
            <a:r>
              <a:rPr lang="zh-CN" altLang="en-US"/>
              <a:t>去畸变图像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6100" y="-2366101"/>
            <a:ext cx="7459799" cy="12192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74598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2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836110" y="3394778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6463168" y="2107423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项目内容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11001375" y="-796062"/>
            <a:ext cx="2135907" cy="2135907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625093" y="3092088"/>
            <a:ext cx="1066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5"/>
          <p:cNvSpPr/>
          <p:nvPr/>
        </p:nvSpPr>
        <p:spPr>
          <a:xfrm>
            <a:off x="556924" y="648405"/>
            <a:ext cx="982281" cy="982281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21" name="圆: 空心 15"/>
          <p:cNvSpPr/>
          <p:nvPr/>
        </p:nvSpPr>
        <p:spPr>
          <a:xfrm>
            <a:off x="275886" y="5765491"/>
            <a:ext cx="405303" cy="405303"/>
          </a:xfrm>
          <a:prstGeom prst="donu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7660" y="3234055"/>
            <a:ext cx="3992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1.</a:t>
            </a:r>
            <a:r>
              <a:rPr lang="zh-CN" altLang="en-US">
                <a:solidFill>
                  <a:schemeClr val="bg1"/>
                </a:solidFill>
              </a:rPr>
              <a:t>项目流程  </a:t>
            </a:r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图像拼接 </a:t>
            </a:r>
            <a:r>
              <a:rPr lang="en-US" altLang="zh-CN">
                <a:solidFill>
                  <a:schemeClr val="bg1"/>
                </a:solidFill>
              </a:rPr>
              <a:t>3.</a:t>
            </a:r>
            <a:r>
              <a:rPr lang="zh-CN" altLang="en-US">
                <a:solidFill>
                  <a:schemeClr val="bg1"/>
                </a:solidFill>
              </a:rPr>
              <a:t>目标检测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76"/>
          <p:cNvSpPr txBox="1"/>
          <p:nvPr/>
        </p:nvSpPr>
        <p:spPr>
          <a:xfrm>
            <a:off x="342900" y="243840"/>
            <a:ext cx="3602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项目流程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faf09e320c4fcce58da920e412998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1973580"/>
            <a:ext cx="7496175" cy="29711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7341" b="7478"/>
          <a:stretch>
            <a:fillRect/>
          </a:stretch>
        </p:blipFill>
        <p:spPr>
          <a:xfrm>
            <a:off x="5126355" y="2087880"/>
            <a:ext cx="6045835" cy="29470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68370" y="5370830"/>
            <a:ext cx="5415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超广角图像，畸变较严重，目标检测精度低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广角图像的语义拼接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燕尾形箭头 5"/>
          <p:cNvSpPr/>
          <p:nvPr/>
        </p:nvSpPr>
        <p:spPr>
          <a:xfrm>
            <a:off x="3519170" y="5482590"/>
            <a:ext cx="375285" cy="19240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3519170" y="6096635"/>
            <a:ext cx="375285" cy="19240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u=315624256,3857374011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7f7e542c6c4266c1e8f9f3612c382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9245" y="1031240"/>
            <a:ext cx="2658110" cy="496760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42899" y="243840"/>
            <a:ext cx="70363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图像拼接</a:t>
            </a:r>
            <a:endParaRPr lang="zh-CN" altLang="en-US" sz="32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95" y="1771650"/>
            <a:ext cx="4092575" cy="258953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2574290"/>
            <a:ext cx="3465830" cy="1289050"/>
          </a:xfrm>
          <a:prstGeom prst="rect">
            <a:avLst/>
          </a:prstGeom>
        </p:spPr>
      </p:pic>
      <p:graphicFrame>
        <p:nvGraphicFramePr>
          <p:cNvPr id="5" name="对象 -2147482600"/>
          <p:cNvGraphicFramePr>
            <a:graphicFrameLocks noChangeAspect="1"/>
          </p:cNvGraphicFramePr>
          <p:nvPr/>
        </p:nvGraphicFramePr>
        <p:xfrm>
          <a:off x="3858895" y="5037455"/>
          <a:ext cx="2128520" cy="438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" r:id="rId5" imgW="1193800" imgH="241300" progId="Equation.KSEE3">
                  <p:embed/>
                </p:oleObj>
              </mc:Choice>
              <mc:Fallback>
                <p:oleObj name="" r:id="rId5" imgW="1193800" imgH="241300" progId="Equation.KSEE3">
                  <p:embed/>
                  <p:pic>
                    <p:nvPicPr>
                      <p:cNvPr id="0" name="图片 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8895" y="5037455"/>
                        <a:ext cx="2128520" cy="438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599"/>
          <p:cNvGraphicFramePr>
            <a:graphicFrameLocks noChangeAspect="1"/>
          </p:cNvGraphicFramePr>
          <p:nvPr/>
        </p:nvGraphicFramePr>
        <p:xfrm>
          <a:off x="6647815" y="4845685"/>
          <a:ext cx="1193165" cy="76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" r:id="rId7" imgW="685800" imgH="444500" progId="Equation.KSEE3">
                  <p:embed/>
                </p:oleObj>
              </mc:Choice>
              <mc:Fallback>
                <p:oleObj name="" r:id="rId7" imgW="685800" imgH="444500" progId="Equation.KSEE3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47815" y="4845685"/>
                        <a:ext cx="1193165" cy="768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598"/>
          <p:cNvGraphicFramePr>
            <a:graphicFrameLocks noChangeAspect="1"/>
          </p:cNvGraphicFramePr>
          <p:nvPr/>
        </p:nvGraphicFramePr>
        <p:xfrm>
          <a:off x="8511540" y="4984750"/>
          <a:ext cx="3342640" cy="491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" r:id="rId9" imgW="1676400" imgH="241300" progId="Equation.KSEE3">
                  <p:embed/>
                </p:oleObj>
              </mc:Choice>
              <mc:Fallback>
                <p:oleObj name="" r:id="rId9" imgW="1676400" imgH="241300" progId="Equation.KSEE3">
                  <p:embed/>
                  <p:pic>
                    <p:nvPicPr>
                      <p:cNvPr id="0" name="图片 3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11540" y="4984750"/>
                        <a:ext cx="3342640" cy="4914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3716655" y="1031240"/>
            <a:ext cx="4969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创新点</a:t>
            </a:r>
            <a:r>
              <a:rPr lang="en-US" altLang="zh-CN" sz="2400" b="1">
                <a:solidFill>
                  <a:srgbClr val="FF0000"/>
                </a:solidFill>
              </a:rPr>
              <a:t>1</a:t>
            </a:r>
            <a:r>
              <a:rPr lang="zh-CN" altLang="en-US" sz="2400" b="1">
                <a:solidFill>
                  <a:srgbClr val="FF0000"/>
                </a:solidFill>
              </a:rPr>
              <a:t>：语义划分前后景分别拼接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88745" y="4798060"/>
            <a:ext cx="324485" cy="1517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98874" y="5803054"/>
            <a:ext cx="9015632" cy="391582"/>
          </a:xfrm>
          <a:prstGeom prst="rect">
            <a:avLst/>
          </a:prstGeom>
          <a:blipFill rotWithShape="1">
            <a:blip r:embed="rId11"/>
            <a:stretch>
              <a:fillRect b="-6250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pic>
        <p:nvPicPr>
          <p:cNvPr id="9" name="图片 8" descr="u=315624256,3857374011&amp;fm=26&amp;gp=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接连接符 56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42899" y="243840"/>
            <a:ext cx="70363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ym typeface="+mn-ea"/>
              </a:rPr>
              <a:t>图像拼接</a:t>
            </a:r>
            <a:endParaRPr lang="zh-CN" altLang="en-US" sz="32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304665" y="1025525"/>
            <a:ext cx="3469005" cy="1755140"/>
            <a:chOff x="326" y="3580"/>
            <a:chExt cx="4889" cy="244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" y="3580"/>
              <a:ext cx="2444" cy="244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" y="3580"/>
              <a:ext cx="2444" cy="2444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7981315" y="1025525"/>
            <a:ext cx="3376930" cy="1755775"/>
            <a:chOff x="326" y="6901"/>
            <a:chExt cx="4889" cy="244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" y="6901"/>
              <a:ext cx="2444" cy="244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" y="6901"/>
              <a:ext cx="2444" cy="2444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5780405" y="2891155"/>
            <a:ext cx="38544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94520" y="2891155"/>
            <a:ext cx="38544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20" y="3259455"/>
            <a:ext cx="3413760" cy="1858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875" y="3259455"/>
            <a:ext cx="3341370" cy="18586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4810" y="1783080"/>
            <a:ext cx="38074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sym typeface="+mn-ea"/>
              </a:rPr>
              <a:t>问题：</a:t>
            </a:r>
            <a:endParaRPr kumimoji="1" lang="zh-CN" altLang="en-US" b="1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筛选出的两种特征点：</a:t>
            </a:r>
            <a:endParaRPr kumimoji="1" lang="en-US" altLang="zh-CN" b="1" dirty="0"/>
          </a:p>
          <a:p>
            <a:r>
              <a:rPr kumimoji="1" lang="en-US" altLang="zh-CN" b="1" dirty="0">
                <a:sym typeface="+mn-ea"/>
              </a:rPr>
              <a:t>1</a:t>
            </a:r>
            <a:r>
              <a:rPr kumimoji="1" lang="zh-CN" altLang="en-US" b="1" dirty="0">
                <a:sym typeface="+mn-ea"/>
              </a:rPr>
              <a:t>、</a:t>
            </a:r>
            <a:r>
              <a:rPr lang="zh-CN" altLang="zh-CN" b="1" dirty="0">
                <a:sym typeface="+mn-ea"/>
              </a:rPr>
              <a:t>不属于同一物体的</a:t>
            </a:r>
            <a:r>
              <a:rPr lang="zh-CN" altLang="en-US" b="1" dirty="0">
                <a:sym typeface="+mn-ea"/>
              </a:rPr>
              <a:t>相似</a:t>
            </a:r>
            <a:r>
              <a:rPr lang="zh-CN" altLang="zh-CN" b="1" dirty="0">
                <a:sym typeface="+mn-ea"/>
              </a:rPr>
              <a:t>匹配对 </a:t>
            </a:r>
            <a:endParaRPr lang="en-US" altLang="zh-CN" b="1" dirty="0"/>
          </a:p>
          <a:p>
            <a:r>
              <a:rPr kumimoji="1" lang="en-US" altLang="zh-CN" b="1" dirty="0">
                <a:sym typeface="+mn-ea"/>
              </a:rPr>
              <a:t>2</a:t>
            </a:r>
            <a:r>
              <a:rPr kumimoji="1" lang="zh-CN" altLang="en-US" b="1" dirty="0">
                <a:sym typeface="+mn-ea"/>
              </a:rPr>
              <a:t>、特征点过多的语义内距离相差较大的匹配对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71490" y="5461635"/>
          <a:ext cx="5165090" cy="706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" r:id="rId7" imgW="1765300" imgH="241300" progId="Equation.KSEE3">
                  <p:embed/>
                </p:oleObj>
              </mc:Choice>
              <mc:Fallback>
                <p:oleObj name="" r:id="rId7" imgW="17653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71490" y="5461635"/>
                        <a:ext cx="5165090" cy="706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10" y="4102735"/>
            <a:ext cx="3406140" cy="739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" y="5024755"/>
            <a:ext cx="3322320" cy="838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84810" y="3496945"/>
            <a:ext cx="156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算法：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155" y="6087110"/>
            <a:ext cx="4164965" cy="6019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810" y="890270"/>
            <a:ext cx="3154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+mn-lt"/>
                <a:cs typeface="+mn-lt"/>
              </a:rPr>
              <a:t>创新点</a:t>
            </a:r>
            <a:r>
              <a:rPr lang="en-US" altLang="zh-CN" sz="2400" b="1">
                <a:solidFill>
                  <a:srgbClr val="FF0000"/>
                </a:solidFill>
                <a:ea typeface="+mn-lt"/>
                <a:cs typeface="+mn-lt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ea typeface="+mn-lt"/>
                <a:cs typeface="+mn-lt"/>
              </a:rPr>
              <a:t>：引入语义信息筛选特征点</a:t>
            </a:r>
            <a:endParaRPr lang="zh-CN" altLang="en-US" sz="2400" b="1">
              <a:solidFill>
                <a:srgbClr val="FF0000"/>
              </a:solidFill>
              <a:ea typeface="+mn-lt"/>
              <a:cs typeface="+mn-lt"/>
            </a:endParaRPr>
          </a:p>
        </p:txBody>
      </p:sp>
      <p:pic>
        <p:nvPicPr>
          <p:cNvPr id="7" name="图片 6" descr="u=315624256,3857374011&amp;fm=26&amp;gp=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20755" y="-9525"/>
            <a:ext cx="1070610" cy="8369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58810" y="362585"/>
            <a:ext cx="296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 </a:t>
            </a:r>
            <a:r>
              <a:rPr lang="zh-CN" altLang="en-US"/>
              <a:t>北京交通大学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tags/tag1.xml><?xml version="1.0" encoding="utf-8"?>
<p:tagLst xmlns:p="http://schemas.openxmlformats.org/presentationml/2006/main">
  <p:tag name="REFSHAPE" val="817568580"/>
  <p:tag name="KSO_WM_UNIT_PLACING_PICTURE_USER_VIEWPORT" val="{&quot;height&quot;:4650,&quot;width&quot;:2489}"/>
</p:tagLst>
</file>

<file path=ppt/tags/tag2.xml><?xml version="1.0" encoding="utf-8"?>
<p:tagLst xmlns:p="http://schemas.openxmlformats.org/presentationml/2006/main">
  <p:tag name="REFSHAPE" val="802049668"/>
  <p:tag name="KSO_WM_UNIT_PLACING_PICTURE_USER_VIEWPORT" val="{&quot;height&quot;:7008,&quot;width&quot;:10164}"/>
</p:tagLst>
</file>

<file path=ppt/tags/tag3.xml><?xml version="1.0" encoding="utf-8"?>
<p:tagLst xmlns:p="http://schemas.openxmlformats.org/presentationml/2006/main">
  <p:tag name="KSO_WM_UNIT_TABLE_BEAUTIFY" val="smartTable{0e046b9d-4975-41b9-987c-b93acf1d065c}"/>
</p:tagLst>
</file>

<file path=ppt/tags/tag4.xml><?xml version="1.0" encoding="utf-8"?>
<p:tagLst xmlns:p="http://schemas.openxmlformats.org/presentationml/2006/main">
  <p:tag name="ISPRING_ULTRA_SCORM_COURSE_ID" val="4B6FEE28-2400-4960-8243-A4C27EED834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简约风年终述职PPT模板"/>
</p:tagLst>
</file>

<file path=ppt/theme/theme1.xml><?xml version="1.0" encoding="utf-8"?>
<a:theme xmlns:a="http://schemas.openxmlformats.org/drawingml/2006/main" name="Office 主题​​">
  <a:themeElements>
    <a:clrScheme name="自定义 197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3E51"/>
      </a:accent1>
      <a:accent2>
        <a:srgbClr val="64A797"/>
      </a:accent2>
      <a:accent3>
        <a:srgbClr val="C03E51"/>
      </a:accent3>
      <a:accent4>
        <a:srgbClr val="64A797"/>
      </a:accent4>
      <a:accent5>
        <a:srgbClr val="C03E51"/>
      </a:accent5>
      <a:accent6>
        <a:srgbClr val="64A797"/>
      </a:accent6>
      <a:hlink>
        <a:srgbClr val="C03E51"/>
      </a:hlink>
      <a:folHlink>
        <a:srgbClr val="64A79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1981</Words>
  <Application>WPS 演示</Application>
  <PresentationFormat>宽屏</PresentationFormat>
  <Paragraphs>288</Paragraphs>
  <Slides>23</Slides>
  <Notes>23</Notes>
  <HiddenSlides>0</HiddenSlides>
  <MMClips>2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23</vt:i4>
      </vt:variant>
    </vt:vector>
  </HeadingPairs>
  <TitlesOfParts>
    <vt:vector size="48" baseType="lpstr">
      <vt:lpstr>Arial</vt:lpstr>
      <vt:lpstr>宋体</vt:lpstr>
      <vt:lpstr>Wingdings</vt:lpstr>
      <vt:lpstr>Lato Light</vt:lpstr>
      <vt:lpstr>ESRI AMFM Electric</vt:lpstr>
      <vt:lpstr>FZHei-B01S</vt:lpstr>
      <vt:lpstr>方正黑体简体</vt:lpstr>
      <vt:lpstr>Century Gothic</vt:lpstr>
      <vt:lpstr>Arial Unicode MS</vt:lpstr>
      <vt:lpstr>Calibri</vt:lpstr>
      <vt:lpstr>Calibri</vt:lpstr>
      <vt:lpstr>等线</vt:lpstr>
      <vt:lpstr>等线 Light</vt:lpstr>
      <vt:lpstr>Tahoma</vt:lpstr>
      <vt:lpstr>微软雅黑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简约风年终述职PPT模板</dc:title>
  <dc:creator>Administrator</dc:creator>
  <cp:lastModifiedBy>qyhz</cp:lastModifiedBy>
  <cp:revision>113</cp:revision>
  <dcterms:created xsi:type="dcterms:W3CDTF">2018-12-10T01:48:00Z</dcterms:created>
  <dcterms:modified xsi:type="dcterms:W3CDTF">2020-07-30T09:10:55Z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